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0431fb748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02a6b77b94ef0"/>
  </p:sldMasterIdLst>
  <p:sldIdLst>
    <p:sldId xmlns:r="http://schemas.openxmlformats.org/officeDocument/2006/relationships" id="256" r:id="Re9232fd78f954d73"/>
    <p:sldId xmlns:r="http://schemas.openxmlformats.org/officeDocument/2006/relationships" id="257" r:id="R02bb0733eb784048"/>
    <p:sldId xmlns:r="http://schemas.openxmlformats.org/officeDocument/2006/relationships" id="258" r:id="R0fdf79d789b84a27"/>
    <p:sldId xmlns:r="http://schemas.openxmlformats.org/officeDocument/2006/relationships" id="259" r:id="Rbf4b16a17dec4242"/>
    <p:sldId xmlns:r="http://schemas.openxmlformats.org/officeDocument/2006/relationships" id="260" r:id="R508ba1ec7343434d"/>
    <p:sldId xmlns:r="http://schemas.openxmlformats.org/officeDocument/2006/relationships" id="261" r:id="Rff6840f729d04879"/>
    <p:sldId xmlns:r="http://schemas.openxmlformats.org/officeDocument/2006/relationships" id="262" r:id="R09da2057dff0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02a6b77b94ef0" /><Relationship Type="http://schemas.openxmlformats.org/officeDocument/2006/relationships/slide" Target="/ppt/slides/slide1.xml" Id="Re9232fd78f954d73" /><Relationship Type="http://schemas.openxmlformats.org/officeDocument/2006/relationships/slide" Target="/ppt/slides/slide2.xml" Id="R02bb0733eb784048" /><Relationship Type="http://schemas.openxmlformats.org/officeDocument/2006/relationships/slide" Target="/ppt/slides/slide3.xml" Id="R0fdf79d789b84a27" /><Relationship Type="http://schemas.openxmlformats.org/officeDocument/2006/relationships/slide" Target="/ppt/slides/slide4.xml" Id="Rbf4b16a17dec4242" /><Relationship Type="http://schemas.openxmlformats.org/officeDocument/2006/relationships/slide" Target="/ppt/slides/slide5.xml" Id="R508ba1ec7343434d" /><Relationship Type="http://schemas.openxmlformats.org/officeDocument/2006/relationships/slide" Target="/ppt/slides/slide6.xml" Id="Rff6840f729d04879" /><Relationship Type="http://schemas.openxmlformats.org/officeDocument/2006/relationships/slide" Target="/ppt/slides/slide7.xml" Id="R09da2057dff0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ec60d1fdd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f0c2824964c1b" /><Relationship Type="http://schemas.openxmlformats.org/officeDocument/2006/relationships/theme" Target="/ppt/slideMasters/theme/theme1.xml" Id="R9e0292a90494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f0c282496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d7a8334d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da949fa1d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740535a4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4e1d7eb0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a9a9d466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9a7a4537c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07a7ad8f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 &amp; SKADESERVICE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SKADESERVICE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&amp; SKADESERVICE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SKADESERVICE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SKADESERVICE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SKADESERVICE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9 740 078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1 032 138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3 554 432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SKADESERVICE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KJENNERUD HENNING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OLAVSEN KNUT ARNE ENG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SKADESERVICE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924 657 189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&amp; SKADESERVICE AS</a:t>
            </a:r>
          </a:p>
        </p:txBody>
      </p:sp>
    </p:spTree>
  </p:cSld>
  <p:clrMapOvr>
    <a:masterClrMapping xmlns:a="http://schemas.openxmlformats.org/drawingml/2006/main"/>
  </p:clrMapOvr>
</p:sld>
</file>