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d5604a796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4f8810ed264fde"/>
  </p:sldMasterIdLst>
  <p:sldIdLst>
    <p:sldId xmlns:r="http://schemas.openxmlformats.org/officeDocument/2006/relationships" id="256" r:id="R3c201ab20301416e"/>
    <p:sldId xmlns:r="http://schemas.openxmlformats.org/officeDocument/2006/relationships" id="257" r:id="R16c02305aa984fcf"/>
    <p:sldId xmlns:r="http://schemas.openxmlformats.org/officeDocument/2006/relationships" id="258" r:id="R23e0ba4acd2e4ca5"/>
    <p:sldId xmlns:r="http://schemas.openxmlformats.org/officeDocument/2006/relationships" id="259" r:id="R7c9619ed768e49ee"/>
    <p:sldId xmlns:r="http://schemas.openxmlformats.org/officeDocument/2006/relationships" id="260" r:id="Reb348c9fcbda48a2"/>
    <p:sldId xmlns:r="http://schemas.openxmlformats.org/officeDocument/2006/relationships" id="261" r:id="R8cfa61e5f61a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f8810ed264fde" /><Relationship Type="http://schemas.openxmlformats.org/officeDocument/2006/relationships/slide" Target="/ppt/slides/slide1.xml" Id="R3c201ab20301416e" /><Relationship Type="http://schemas.openxmlformats.org/officeDocument/2006/relationships/slide" Target="/ppt/slides/slide2.xml" Id="R16c02305aa984fcf" /><Relationship Type="http://schemas.openxmlformats.org/officeDocument/2006/relationships/slide" Target="/ppt/slides/slide3.xml" Id="R23e0ba4acd2e4ca5" /><Relationship Type="http://schemas.openxmlformats.org/officeDocument/2006/relationships/slide" Target="/ppt/slides/slide4.xml" Id="R7c9619ed768e49ee" /><Relationship Type="http://schemas.openxmlformats.org/officeDocument/2006/relationships/slide" Target="/ppt/slides/slide5.xml" Id="Reb348c9fcbda48a2" /><Relationship Type="http://schemas.openxmlformats.org/officeDocument/2006/relationships/slide" Target="/ppt/slides/slide6.xml" Id="R8cfa61e5f61a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371360378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1633d98304ea0" /><Relationship Type="http://schemas.openxmlformats.org/officeDocument/2006/relationships/theme" Target="/ppt/slideMasters/theme/theme1.xml" Id="Rac117fea6ae9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1633d9830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3c99d2d9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4bb5e5134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f644a9a814b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aaf892c2b40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683616f2942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ed3ebc986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FROGNERVEIEN 44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FROGNERVEIEN 44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44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FROGNERVEIEN 44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FROGNERVEIEN 44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FROGNERVEIEN 44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FROGNERVEIEN 44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Næringsbygg AS, Boecks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924 673 036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FROGNERVEIEN 44 AS</a:t>
            </a:r>
          </a:p>
        </p:txBody>
      </p:sp>
    </p:spTree>
  </p:cSld>
  <p:clrMapOvr>
    <a:masterClrMapping xmlns:a="http://schemas.openxmlformats.org/drawingml/2006/main"/>
  </p:clrMapOvr>
</p:sld>
</file>