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7dde721d1c4d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4c162bb83a4fef"/>
  </p:sldMasterIdLst>
  <p:sldIdLst>
    <p:sldId xmlns:r="http://schemas.openxmlformats.org/officeDocument/2006/relationships" id="256" r:id="R6502e313a1e54a10"/>
    <p:sldId xmlns:r="http://schemas.openxmlformats.org/officeDocument/2006/relationships" id="257" r:id="R814c272e53df4eef"/>
    <p:sldId xmlns:r="http://schemas.openxmlformats.org/officeDocument/2006/relationships" id="258" r:id="R17dcac88ce924df7"/>
    <p:sldId xmlns:r="http://schemas.openxmlformats.org/officeDocument/2006/relationships" id="259" r:id="R077ba5aa37f344b7"/>
    <p:sldId xmlns:r="http://schemas.openxmlformats.org/officeDocument/2006/relationships" id="260" r:id="Rf4f8b733e007416f"/>
    <p:sldId xmlns:r="http://schemas.openxmlformats.org/officeDocument/2006/relationships" id="261" r:id="R85434d43006245b2"/>
    <p:sldId xmlns:r="http://schemas.openxmlformats.org/officeDocument/2006/relationships" id="262" r:id="Rbc583393860e42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4c162bb83a4fef" /><Relationship Type="http://schemas.openxmlformats.org/officeDocument/2006/relationships/slide" Target="/ppt/slides/slide1.xml" Id="R6502e313a1e54a10" /><Relationship Type="http://schemas.openxmlformats.org/officeDocument/2006/relationships/slide" Target="/ppt/slides/slide2.xml" Id="R814c272e53df4eef" /><Relationship Type="http://schemas.openxmlformats.org/officeDocument/2006/relationships/slide" Target="/ppt/slides/slide3.xml" Id="R17dcac88ce924df7" /><Relationship Type="http://schemas.openxmlformats.org/officeDocument/2006/relationships/slide" Target="/ppt/slides/slide4.xml" Id="R077ba5aa37f344b7" /><Relationship Type="http://schemas.openxmlformats.org/officeDocument/2006/relationships/slide" Target="/ppt/slides/slide5.xml" Id="Rf4f8b733e007416f" /><Relationship Type="http://schemas.openxmlformats.org/officeDocument/2006/relationships/slide" Target="/ppt/slides/slide6.xml" Id="R85434d43006245b2" /><Relationship Type="http://schemas.openxmlformats.org/officeDocument/2006/relationships/slide" Target="/ppt/slides/slide7.xml" Id="Rbc583393860e42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dddd0b72d14d7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25816723f24071" /><Relationship Type="http://schemas.openxmlformats.org/officeDocument/2006/relationships/theme" Target="/ppt/slideMasters/theme/theme1.xml" Id="R268e21824328406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825816723f240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d3a0cec656423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4e5b1e76eb48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47c5fca1b14e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230a0db4d64b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f713eca08b436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4c87b391c7427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1e1efb3f9a4a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FYSION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FYSION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FYSION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FYSION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FYSION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FYSION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1 056 588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−31 842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−31 842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176 169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307 481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FYSION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NATALIA ANNA SOLÅS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FYSION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Bekkenstenveien 53C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0976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924 676 639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FYSION AS</a:t>
            </a:r>
          </a:p>
        </p:txBody>
      </p:sp>
    </p:spTree>
  </p:cSld>
  <p:clrMapOvr>
    <a:masterClrMapping xmlns:a="http://schemas.openxmlformats.org/drawingml/2006/main"/>
  </p:clrMapOvr>
</p:sld>
</file>