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998efc92d548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c5d75af4284ce3"/>
  </p:sldMasterIdLst>
  <p:sldIdLst>
    <p:sldId xmlns:r="http://schemas.openxmlformats.org/officeDocument/2006/relationships" id="256" r:id="R5f5ecf4415964987"/>
    <p:sldId xmlns:r="http://schemas.openxmlformats.org/officeDocument/2006/relationships" id="257" r:id="Re668ffa5618547d2"/>
    <p:sldId xmlns:r="http://schemas.openxmlformats.org/officeDocument/2006/relationships" id="258" r:id="R068712627dff48fa"/>
    <p:sldId xmlns:r="http://schemas.openxmlformats.org/officeDocument/2006/relationships" id="259" r:id="R785f25f65ca549f0"/>
    <p:sldId xmlns:r="http://schemas.openxmlformats.org/officeDocument/2006/relationships" id="260" r:id="Rdea01fc2ccf84eea"/>
    <p:sldId xmlns:r="http://schemas.openxmlformats.org/officeDocument/2006/relationships" id="261" r:id="R1ac244c061cb46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c5d75af4284ce3" /><Relationship Type="http://schemas.openxmlformats.org/officeDocument/2006/relationships/slide" Target="/ppt/slides/slide1.xml" Id="R5f5ecf4415964987" /><Relationship Type="http://schemas.openxmlformats.org/officeDocument/2006/relationships/slide" Target="/ppt/slides/slide2.xml" Id="Re668ffa5618547d2" /><Relationship Type="http://schemas.openxmlformats.org/officeDocument/2006/relationships/slide" Target="/ppt/slides/slide3.xml" Id="R068712627dff48fa" /><Relationship Type="http://schemas.openxmlformats.org/officeDocument/2006/relationships/slide" Target="/ppt/slides/slide4.xml" Id="R785f25f65ca549f0" /><Relationship Type="http://schemas.openxmlformats.org/officeDocument/2006/relationships/slide" Target="/ppt/slides/slide5.xml" Id="Rdea01fc2ccf84eea" /><Relationship Type="http://schemas.openxmlformats.org/officeDocument/2006/relationships/slide" Target="/ppt/slides/slide6.xml" Id="R1ac244c061cb46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95bbc55a4042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9aa606679404d" /><Relationship Type="http://schemas.openxmlformats.org/officeDocument/2006/relationships/theme" Target="/ppt/slideMasters/theme/theme1.xml" Id="Rcb3e05f9ef474b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e9aa60667940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b9f67a4254c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f4e8660534e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261288f5647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152f481c645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0a3e0f77141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8ed1f40f14e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VALDRES BUD&amp;VARE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 BUD&amp;VARE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VALDRES BUD&amp;VARE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 BUD&amp;VARE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 BUD&amp;VARE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 BUD&amp;VARE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TINKLER LARS ERIK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 BUD&amp;VARE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924 676 892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 BUD&amp;VARE AS</a:t>
            </a:r>
          </a:p>
        </p:txBody>
      </p:sp>
    </p:spTree>
  </p:cSld>
  <p:clrMapOvr>
    <a:masterClrMapping xmlns:a="http://schemas.openxmlformats.org/drawingml/2006/main"/>
  </p:clrMapOvr>
</p:sld>
</file>