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594b73480f43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c39bf91714bac"/>
  </p:sldMasterIdLst>
  <p:sldIdLst>
    <p:sldId xmlns:r="http://schemas.openxmlformats.org/officeDocument/2006/relationships" id="256" r:id="R974eb13979904646"/>
    <p:sldId xmlns:r="http://schemas.openxmlformats.org/officeDocument/2006/relationships" id="257" r:id="R294fd2bffb554e1e"/>
    <p:sldId xmlns:r="http://schemas.openxmlformats.org/officeDocument/2006/relationships" id="258" r:id="Rbdba0461561a40fc"/>
    <p:sldId xmlns:r="http://schemas.openxmlformats.org/officeDocument/2006/relationships" id="259" r:id="R42a66e40519f40d7"/>
    <p:sldId xmlns:r="http://schemas.openxmlformats.org/officeDocument/2006/relationships" id="260" r:id="R77fb0d7e50bb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c39bf91714bac" /><Relationship Type="http://schemas.openxmlformats.org/officeDocument/2006/relationships/slide" Target="/ppt/slides/slide1.xml" Id="R974eb13979904646" /><Relationship Type="http://schemas.openxmlformats.org/officeDocument/2006/relationships/slide" Target="/ppt/slides/slide2.xml" Id="R294fd2bffb554e1e" /><Relationship Type="http://schemas.openxmlformats.org/officeDocument/2006/relationships/slide" Target="/ppt/slides/slide3.xml" Id="Rbdba0461561a40fc" /><Relationship Type="http://schemas.openxmlformats.org/officeDocument/2006/relationships/slide" Target="/ppt/slides/slide4.xml" Id="R42a66e40519f40d7" /><Relationship Type="http://schemas.openxmlformats.org/officeDocument/2006/relationships/slide" Target="/ppt/slides/slide5.xml" Id="R77fb0d7e50bb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13560bed145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d9788720c4813" /><Relationship Type="http://schemas.openxmlformats.org/officeDocument/2006/relationships/theme" Target="/ppt/slideMasters/theme/theme1.xml" Id="Rf269075359bd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cd9788720c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336f0127a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26c3a7b19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ee616426142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0e9b3085f48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e4052de6348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SOLLIA OG ATNDALEN ARBEIDERLAG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SOLLIA OG ATNDALEN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SOLLIA OG ATNDALEN ARBEIDERLAG ble etablert [år] og holder til i Atna.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SOLLIA OG ATNDALEN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SOLLIA OG ATNDALEN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SOLLIA OG ATNDALEN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Anne-Grethe Toften, Glomvangveien 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2476 Atna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SOLLIA OG ATNDALEN ARBEIDERLAG</a:t>
            </a:r>
          </a:p>
        </p:txBody>
      </p:sp>
    </p:spTree>
  </p:cSld>
  <p:clrMapOvr>
    <a:masterClrMapping xmlns:a="http://schemas.openxmlformats.org/drawingml/2006/main"/>
  </p:clrMapOvr>
</p:sld>
</file>