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40e93a13b42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954325fb64805"/>
  </p:sldMasterIdLst>
  <p:sldIdLst>
    <p:sldId xmlns:r="http://schemas.openxmlformats.org/officeDocument/2006/relationships" id="256" r:id="R2d6c2635bb064a3e"/>
    <p:sldId xmlns:r="http://schemas.openxmlformats.org/officeDocument/2006/relationships" id="257" r:id="Rfb683a54416c419d"/>
    <p:sldId xmlns:r="http://schemas.openxmlformats.org/officeDocument/2006/relationships" id="258" r:id="R178b851f513045b2"/>
    <p:sldId xmlns:r="http://schemas.openxmlformats.org/officeDocument/2006/relationships" id="259" r:id="Rf9b8585205534c6d"/>
    <p:sldId xmlns:r="http://schemas.openxmlformats.org/officeDocument/2006/relationships" id="260" r:id="R72a63b2b16634827"/>
    <p:sldId xmlns:r="http://schemas.openxmlformats.org/officeDocument/2006/relationships" id="261" r:id="R9ad93116b29a4d69"/>
    <p:sldId xmlns:r="http://schemas.openxmlformats.org/officeDocument/2006/relationships" id="262" r:id="R7a085481f5dd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954325fb64805" /><Relationship Type="http://schemas.openxmlformats.org/officeDocument/2006/relationships/slide" Target="/ppt/slides/slide1.xml" Id="R2d6c2635bb064a3e" /><Relationship Type="http://schemas.openxmlformats.org/officeDocument/2006/relationships/slide" Target="/ppt/slides/slide2.xml" Id="Rfb683a54416c419d" /><Relationship Type="http://schemas.openxmlformats.org/officeDocument/2006/relationships/slide" Target="/ppt/slides/slide3.xml" Id="R178b851f513045b2" /><Relationship Type="http://schemas.openxmlformats.org/officeDocument/2006/relationships/slide" Target="/ppt/slides/slide4.xml" Id="Rf9b8585205534c6d" /><Relationship Type="http://schemas.openxmlformats.org/officeDocument/2006/relationships/slide" Target="/ppt/slides/slide5.xml" Id="R72a63b2b16634827" /><Relationship Type="http://schemas.openxmlformats.org/officeDocument/2006/relationships/slide" Target="/ppt/slides/slide6.xml" Id="R9ad93116b29a4d69" /><Relationship Type="http://schemas.openxmlformats.org/officeDocument/2006/relationships/slide" Target="/ppt/slides/slide7.xml" Id="R7a085481f5dd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593ab541b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5008c7e644e89" /><Relationship Type="http://schemas.openxmlformats.org/officeDocument/2006/relationships/theme" Target="/ppt/slideMasters/theme/theme1.xml" Id="R980dae67864e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5008c7e644e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1312b8151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0f6aaef54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005026d6d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1229a6a01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8a8c34b50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cb49bd1544b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05270b301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ELVIK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ELVIK GRAVESERVICE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199 206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ELVIK GLENN MAGNE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ELVIK GRAVESERVICE AS</a:t>
            </a:r>
          </a:p>
        </p:txBody>
      </p:sp>
    </p:spTree>
  </p:cSld>
  <p:clrMapOvr>
    <a:masterClrMapping xmlns:a="http://schemas.openxmlformats.org/drawingml/2006/main"/>
  </p:clrMapOvr>
</p:sld>
</file>