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122f2da2654c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ab43797d79417d"/>
  </p:sldMasterIdLst>
  <p:sldIdLst>
    <p:sldId xmlns:r="http://schemas.openxmlformats.org/officeDocument/2006/relationships" id="256" r:id="Ra0a9edc1ce8d45b2"/>
    <p:sldId xmlns:r="http://schemas.openxmlformats.org/officeDocument/2006/relationships" id="257" r:id="R8a605fdd36ec4adf"/>
    <p:sldId xmlns:r="http://schemas.openxmlformats.org/officeDocument/2006/relationships" id="258" r:id="Rf9f76827d9914844"/>
    <p:sldId xmlns:r="http://schemas.openxmlformats.org/officeDocument/2006/relationships" id="259" r:id="R305c7d41df3149bc"/>
    <p:sldId xmlns:r="http://schemas.openxmlformats.org/officeDocument/2006/relationships" id="260" r:id="R05d8e077ee5247ab"/>
    <p:sldId xmlns:r="http://schemas.openxmlformats.org/officeDocument/2006/relationships" id="261" r:id="R142f3487f3664266"/>
    <p:sldId xmlns:r="http://schemas.openxmlformats.org/officeDocument/2006/relationships" id="262" r:id="R8e031dbe183c45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ab43797d79417d" /><Relationship Type="http://schemas.openxmlformats.org/officeDocument/2006/relationships/slide" Target="/ppt/slides/slide1.xml" Id="Ra0a9edc1ce8d45b2" /><Relationship Type="http://schemas.openxmlformats.org/officeDocument/2006/relationships/slide" Target="/ppt/slides/slide2.xml" Id="R8a605fdd36ec4adf" /><Relationship Type="http://schemas.openxmlformats.org/officeDocument/2006/relationships/slide" Target="/ppt/slides/slide3.xml" Id="Rf9f76827d9914844" /><Relationship Type="http://schemas.openxmlformats.org/officeDocument/2006/relationships/slide" Target="/ppt/slides/slide4.xml" Id="R305c7d41df3149bc" /><Relationship Type="http://schemas.openxmlformats.org/officeDocument/2006/relationships/slide" Target="/ppt/slides/slide5.xml" Id="R05d8e077ee5247ab" /><Relationship Type="http://schemas.openxmlformats.org/officeDocument/2006/relationships/slide" Target="/ppt/slides/slide6.xml" Id="R142f3487f3664266" /><Relationship Type="http://schemas.openxmlformats.org/officeDocument/2006/relationships/slide" Target="/ppt/slides/slide7.xml" Id="R8e031dbe183c45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0e35f6dd446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b878bd12544c5" /><Relationship Type="http://schemas.openxmlformats.org/officeDocument/2006/relationships/theme" Target="/ppt/slideMasters/theme/theme1.xml" Id="Ra9693d4c1d61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7b878bd12544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a2951ebfd45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896632b2a41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9d5fb92fa4b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bc54b2878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b6d704e9449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5c1e37d7444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d9f59970f4f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CNJENSSEN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CNJENSSEN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3 682 212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7 287 588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7 296 887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NERLIEN JENSSEN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Caroline Nerlien, Smedbergveien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