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317dda2f70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23d8d4c5534d9a"/>
  </p:sldMasterIdLst>
  <p:sldIdLst>
    <p:sldId xmlns:r="http://schemas.openxmlformats.org/officeDocument/2006/relationships" id="256" r:id="R226d9e70d75d49bc"/>
    <p:sldId xmlns:r="http://schemas.openxmlformats.org/officeDocument/2006/relationships" id="257" r:id="Rd5d3ecca675a4bc7"/>
    <p:sldId xmlns:r="http://schemas.openxmlformats.org/officeDocument/2006/relationships" id="258" r:id="R92269101bf4440bb"/>
    <p:sldId xmlns:r="http://schemas.openxmlformats.org/officeDocument/2006/relationships" id="259" r:id="Re258f352d3f648ec"/>
    <p:sldId xmlns:r="http://schemas.openxmlformats.org/officeDocument/2006/relationships" id="260" r:id="Re8d9de06d06c4de2"/>
    <p:sldId xmlns:r="http://schemas.openxmlformats.org/officeDocument/2006/relationships" id="261" r:id="Rc43002cb318a4b8c"/>
    <p:sldId xmlns:r="http://schemas.openxmlformats.org/officeDocument/2006/relationships" id="262" r:id="R6e745af8160749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23d8d4c5534d9a" /><Relationship Type="http://schemas.openxmlformats.org/officeDocument/2006/relationships/slide" Target="/ppt/slides/slide1.xml" Id="R226d9e70d75d49bc" /><Relationship Type="http://schemas.openxmlformats.org/officeDocument/2006/relationships/slide" Target="/ppt/slides/slide2.xml" Id="Rd5d3ecca675a4bc7" /><Relationship Type="http://schemas.openxmlformats.org/officeDocument/2006/relationships/slide" Target="/ppt/slides/slide3.xml" Id="R92269101bf4440bb" /><Relationship Type="http://schemas.openxmlformats.org/officeDocument/2006/relationships/slide" Target="/ppt/slides/slide4.xml" Id="Re258f352d3f648ec" /><Relationship Type="http://schemas.openxmlformats.org/officeDocument/2006/relationships/slide" Target="/ppt/slides/slide5.xml" Id="Re8d9de06d06c4de2" /><Relationship Type="http://schemas.openxmlformats.org/officeDocument/2006/relationships/slide" Target="/ppt/slides/slide6.xml" Id="Rc43002cb318a4b8c" /><Relationship Type="http://schemas.openxmlformats.org/officeDocument/2006/relationships/slide" Target="/ppt/slides/slide7.xml" Id="R6e745af8160749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0cd8411a741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847df806b4a52" /><Relationship Type="http://schemas.openxmlformats.org/officeDocument/2006/relationships/theme" Target="/ppt/slideMasters/theme/theme1.xml" Id="R5cd4f5eed32b49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c847df806b4a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7060c83ba46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3986e773a48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a9862ab4a4e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1421d144c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db81352ac4b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5c6998ca646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c3f76a7174a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SNEKKER &amp; BYGGRENOVERING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&amp; BYGGRENOVERING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 &amp; BYGGRENOVERING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&amp; BYGGRENOVERING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&amp; BYGGRENOVERING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&amp; BYGGRENOVERING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1 402 699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146 760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&amp; BYGGRENOVERING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IVAN BOGDAN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UNGUREANU FLORIN-CIPRIAN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&amp; BYGGRENOVERING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924 678 739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SNEKKER &amp; BYGGRENOVERING AS</a:t>
            </a:r>
          </a:p>
        </p:txBody>
      </p:sp>
    </p:spTree>
  </p:cSld>
  <p:clrMapOvr>
    <a:masterClrMapping xmlns:a="http://schemas.openxmlformats.org/drawingml/2006/main"/>
  </p:clrMapOvr>
</p:sld>
</file>