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b66c6a7eb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41caf9d04498c"/>
  </p:sldMasterIdLst>
  <p:sldIdLst>
    <p:sldId xmlns:r="http://schemas.openxmlformats.org/officeDocument/2006/relationships" id="256" r:id="Rb6c775f6f75249c2"/>
    <p:sldId xmlns:r="http://schemas.openxmlformats.org/officeDocument/2006/relationships" id="257" r:id="R083b4aa4d691456b"/>
    <p:sldId xmlns:r="http://schemas.openxmlformats.org/officeDocument/2006/relationships" id="258" r:id="Re65c629b34a04b62"/>
    <p:sldId xmlns:r="http://schemas.openxmlformats.org/officeDocument/2006/relationships" id="259" r:id="R2275daf1222748e2"/>
    <p:sldId xmlns:r="http://schemas.openxmlformats.org/officeDocument/2006/relationships" id="260" r:id="R5d4a37ca2e8746dc"/>
    <p:sldId xmlns:r="http://schemas.openxmlformats.org/officeDocument/2006/relationships" id="261" r:id="Rb0719edd70574399"/>
    <p:sldId xmlns:r="http://schemas.openxmlformats.org/officeDocument/2006/relationships" id="262" r:id="Ra6782d565e72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41caf9d04498c" /><Relationship Type="http://schemas.openxmlformats.org/officeDocument/2006/relationships/slide" Target="/ppt/slides/slide1.xml" Id="Rb6c775f6f75249c2" /><Relationship Type="http://schemas.openxmlformats.org/officeDocument/2006/relationships/slide" Target="/ppt/slides/slide2.xml" Id="R083b4aa4d691456b" /><Relationship Type="http://schemas.openxmlformats.org/officeDocument/2006/relationships/slide" Target="/ppt/slides/slide3.xml" Id="Re65c629b34a04b62" /><Relationship Type="http://schemas.openxmlformats.org/officeDocument/2006/relationships/slide" Target="/ppt/slides/slide4.xml" Id="R2275daf1222748e2" /><Relationship Type="http://schemas.openxmlformats.org/officeDocument/2006/relationships/slide" Target="/ppt/slides/slide5.xml" Id="R5d4a37ca2e8746dc" /><Relationship Type="http://schemas.openxmlformats.org/officeDocument/2006/relationships/slide" Target="/ppt/slides/slide6.xml" Id="Rb0719edd70574399" /><Relationship Type="http://schemas.openxmlformats.org/officeDocument/2006/relationships/slide" Target="/ppt/slides/slide7.xml" Id="Ra6782d565e72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5485a1a23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7d157f834ec2" /><Relationship Type="http://schemas.openxmlformats.org/officeDocument/2006/relationships/theme" Target="/ppt/slideMasters/theme/theme1.xml" Id="R76b24227f3114c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97d157f83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c37ec286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bf2d953a3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c9a65afde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e9e9467cb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14ebf20ec48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729e803bd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a851b50ff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