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3db37d1a464e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73718b66b24aed"/>
  </p:sldMasterIdLst>
  <p:sldIdLst>
    <p:sldId xmlns:r="http://schemas.openxmlformats.org/officeDocument/2006/relationships" id="256" r:id="R9a86b6abcc6d4df4"/>
    <p:sldId xmlns:r="http://schemas.openxmlformats.org/officeDocument/2006/relationships" id="257" r:id="Rf5086ae82abb4046"/>
    <p:sldId xmlns:r="http://schemas.openxmlformats.org/officeDocument/2006/relationships" id="258" r:id="R437acb02d81f43e1"/>
    <p:sldId xmlns:r="http://schemas.openxmlformats.org/officeDocument/2006/relationships" id="259" r:id="R6a0d129155e44db2"/>
    <p:sldId xmlns:r="http://schemas.openxmlformats.org/officeDocument/2006/relationships" id="260" r:id="R21b05c57d0174af9"/>
    <p:sldId xmlns:r="http://schemas.openxmlformats.org/officeDocument/2006/relationships" id="261" r:id="R19be9c6c25004d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73718b66b24aed" /><Relationship Type="http://schemas.openxmlformats.org/officeDocument/2006/relationships/slide" Target="/ppt/slides/slide1.xml" Id="R9a86b6abcc6d4df4" /><Relationship Type="http://schemas.openxmlformats.org/officeDocument/2006/relationships/slide" Target="/ppt/slides/slide2.xml" Id="Rf5086ae82abb4046" /><Relationship Type="http://schemas.openxmlformats.org/officeDocument/2006/relationships/slide" Target="/ppt/slides/slide3.xml" Id="R437acb02d81f43e1" /><Relationship Type="http://schemas.openxmlformats.org/officeDocument/2006/relationships/slide" Target="/ppt/slides/slide4.xml" Id="R6a0d129155e44db2" /><Relationship Type="http://schemas.openxmlformats.org/officeDocument/2006/relationships/slide" Target="/ppt/slides/slide5.xml" Id="R21b05c57d0174af9" /><Relationship Type="http://schemas.openxmlformats.org/officeDocument/2006/relationships/slide" Target="/ppt/slides/slide6.xml" Id="R19be9c6c25004d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e15310812949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7aba8968040f0" /><Relationship Type="http://schemas.openxmlformats.org/officeDocument/2006/relationships/theme" Target="/ppt/slideMasters/theme/theme1.xml" Id="Rbe2f1835cdd046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37aba8968040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9576afdaf4c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cde09fc724d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89f1911b040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f879d92224e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fea6a446147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3189d66b44a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KKJ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KKJ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KKJ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KKJ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KKJ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KKJ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Wistings vei 22A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3182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924 678 844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KKJ AS</a:t>
            </a:r>
          </a:p>
        </p:txBody>
      </p:sp>
    </p:spTree>
  </p:cSld>
  <p:clrMapOvr>
    <a:masterClrMapping xmlns:a="http://schemas.openxmlformats.org/drawingml/2006/main"/>
  </p:clrMapOvr>
</p:sld>
</file>