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f85f667c704d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bca4f8f644469c"/>
  </p:sldMasterIdLst>
  <p:sldIdLst>
    <p:sldId xmlns:r="http://schemas.openxmlformats.org/officeDocument/2006/relationships" id="256" r:id="R6d80c6a25525472c"/>
    <p:sldId xmlns:r="http://schemas.openxmlformats.org/officeDocument/2006/relationships" id="257" r:id="R460f2ecd937645d7"/>
    <p:sldId xmlns:r="http://schemas.openxmlformats.org/officeDocument/2006/relationships" id="258" r:id="R18ef86e425e945d0"/>
    <p:sldId xmlns:r="http://schemas.openxmlformats.org/officeDocument/2006/relationships" id="259" r:id="R41e66133a2854b01"/>
    <p:sldId xmlns:r="http://schemas.openxmlformats.org/officeDocument/2006/relationships" id="260" r:id="Rcdd0828506cd4b50"/>
    <p:sldId xmlns:r="http://schemas.openxmlformats.org/officeDocument/2006/relationships" id="261" r:id="R13e5ce8437f24443"/>
    <p:sldId xmlns:r="http://schemas.openxmlformats.org/officeDocument/2006/relationships" id="262" r:id="R6a5dee52f60f45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bca4f8f644469c" /><Relationship Type="http://schemas.openxmlformats.org/officeDocument/2006/relationships/slide" Target="/ppt/slides/slide1.xml" Id="R6d80c6a25525472c" /><Relationship Type="http://schemas.openxmlformats.org/officeDocument/2006/relationships/slide" Target="/ppt/slides/slide2.xml" Id="R460f2ecd937645d7" /><Relationship Type="http://schemas.openxmlformats.org/officeDocument/2006/relationships/slide" Target="/ppt/slides/slide3.xml" Id="R18ef86e425e945d0" /><Relationship Type="http://schemas.openxmlformats.org/officeDocument/2006/relationships/slide" Target="/ppt/slides/slide4.xml" Id="R41e66133a2854b01" /><Relationship Type="http://schemas.openxmlformats.org/officeDocument/2006/relationships/slide" Target="/ppt/slides/slide5.xml" Id="Rcdd0828506cd4b50" /><Relationship Type="http://schemas.openxmlformats.org/officeDocument/2006/relationships/slide" Target="/ppt/slides/slide6.xml" Id="R13e5ce8437f24443" /><Relationship Type="http://schemas.openxmlformats.org/officeDocument/2006/relationships/slide" Target="/ppt/slides/slide7.xml" Id="R6a5dee52f60f45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a75d11901d46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2bc6811f54813" /><Relationship Type="http://schemas.openxmlformats.org/officeDocument/2006/relationships/theme" Target="/ppt/slideMasters/theme/theme1.xml" Id="R6210c0cbf39349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52bc6811f548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2134e976d44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6062314cd49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26d212cd241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d4da7dcba43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0c125c1014a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fa40747b247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eebab958245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KKJ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KKJ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KKJ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KKJ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KKJ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KKJ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3 659 927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2 414 323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6 164 323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KKJ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KAJA JENSSEN  –  96,0 %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KATHARINA JENSSEN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KKJ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Wistings vei 22A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3182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924 678 844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KKJ AS</a:t>
            </a:r>
          </a:p>
        </p:txBody>
      </p:sp>
    </p:spTree>
  </p:cSld>
  <p:clrMapOvr>
    <a:masterClrMapping xmlns:a="http://schemas.openxmlformats.org/drawingml/2006/main"/>
  </p:clrMapOvr>
</p:sld>
</file>