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00c21b1df846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2ae4087c794d67"/>
  </p:sldMasterIdLst>
  <p:sldIdLst>
    <p:sldId xmlns:r="http://schemas.openxmlformats.org/officeDocument/2006/relationships" id="256" r:id="Re12e492a4ec9428c"/>
    <p:sldId xmlns:r="http://schemas.openxmlformats.org/officeDocument/2006/relationships" id="257" r:id="Rd3e4105c08434d00"/>
    <p:sldId xmlns:r="http://schemas.openxmlformats.org/officeDocument/2006/relationships" id="258" r:id="Rb7dd8bbd19834096"/>
    <p:sldId xmlns:r="http://schemas.openxmlformats.org/officeDocument/2006/relationships" id="259" r:id="R16cc9f10d6da4358"/>
    <p:sldId xmlns:r="http://schemas.openxmlformats.org/officeDocument/2006/relationships" id="260" r:id="R688b707c93024886"/>
    <p:sldId xmlns:r="http://schemas.openxmlformats.org/officeDocument/2006/relationships" id="261" r:id="R1246c48687504c6e"/>
    <p:sldId xmlns:r="http://schemas.openxmlformats.org/officeDocument/2006/relationships" id="262" r:id="R51bca3812fae4d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2ae4087c794d67" /><Relationship Type="http://schemas.openxmlformats.org/officeDocument/2006/relationships/slide" Target="/ppt/slides/slide1.xml" Id="Re12e492a4ec9428c" /><Relationship Type="http://schemas.openxmlformats.org/officeDocument/2006/relationships/slide" Target="/ppt/slides/slide2.xml" Id="Rd3e4105c08434d00" /><Relationship Type="http://schemas.openxmlformats.org/officeDocument/2006/relationships/slide" Target="/ppt/slides/slide3.xml" Id="Rb7dd8bbd19834096" /><Relationship Type="http://schemas.openxmlformats.org/officeDocument/2006/relationships/slide" Target="/ppt/slides/slide4.xml" Id="R16cc9f10d6da4358" /><Relationship Type="http://schemas.openxmlformats.org/officeDocument/2006/relationships/slide" Target="/ppt/slides/slide5.xml" Id="R688b707c93024886" /><Relationship Type="http://schemas.openxmlformats.org/officeDocument/2006/relationships/slide" Target="/ppt/slides/slide6.xml" Id="R1246c48687504c6e" /><Relationship Type="http://schemas.openxmlformats.org/officeDocument/2006/relationships/slide" Target="/ppt/slides/slide7.xml" Id="R51bca3812fae4d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ba81c7284945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f279262144215" /><Relationship Type="http://schemas.openxmlformats.org/officeDocument/2006/relationships/theme" Target="/ppt/slideMasters/theme/theme1.xml" Id="Rf8a9767bde484e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8f2792621442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d51948e9541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e576eea354e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74854131846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6cab57c5d4b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026e0ffbf41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6a1391f6348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14f58168b43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LUNO HPJ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LUNO HPJ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LUNO HPJ AS ble etablert [år] og holder til i Klæbu.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LUNO HPJ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LUNO HPJ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LUNO HPJ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3 656 142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2 406 098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6 156 098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LUNO HPJ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CRISTER JENSSEN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HAUG JENSSEN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PETTER JENSSEN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LUNO HPJ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Ulstadvegen 40A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7540 Klæbu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924 678 941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LUNO HPJ AS</a:t>
            </a:r>
          </a:p>
        </p:txBody>
      </p:sp>
    </p:spTree>
  </p:cSld>
  <p:clrMapOvr>
    <a:masterClrMapping xmlns:a="http://schemas.openxmlformats.org/drawingml/2006/main"/>
  </p:clrMapOvr>
</p:sld>
</file>