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99a062a61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342b7ae934adf"/>
  </p:sldMasterIdLst>
  <p:sldIdLst>
    <p:sldId xmlns:r="http://schemas.openxmlformats.org/officeDocument/2006/relationships" id="256" r:id="R6447b599bb524cd0"/>
    <p:sldId xmlns:r="http://schemas.openxmlformats.org/officeDocument/2006/relationships" id="257" r:id="R49013b83fa464863"/>
    <p:sldId xmlns:r="http://schemas.openxmlformats.org/officeDocument/2006/relationships" id="258" r:id="Rfe5cfde49cd64d50"/>
    <p:sldId xmlns:r="http://schemas.openxmlformats.org/officeDocument/2006/relationships" id="259" r:id="R4c6e245e733d463f"/>
    <p:sldId xmlns:r="http://schemas.openxmlformats.org/officeDocument/2006/relationships" id="260" r:id="R9a56ac04b09f4a15"/>
    <p:sldId xmlns:r="http://schemas.openxmlformats.org/officeDocument/2006/relationships" id="261" r:id="R2c5b4456a4d34f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342b7ae934adf" /><Relationship Type="http://schemas.openxmlformats.org/officeDocument/2006/relationships/slide" Target="/ppt/slides/slide1.xml" Id="R6447b599bb524cd0" /><Relationship Type="http://schemas.openxmlformats.org/officeDocument/2006/relationships/slide" Target="/ppt/slides/slide2.xml" Id="R49013b83fa464863" /><Relationship Type="http://schemas.openxmlformats.org/officeDocument/2006/relationships/slide" Target="/ppt/slides/slide3.xml" Id="Rfe5cfde49cd64d50" /><Relationship Type="http://schemas.openxmlformats.org/officeDocument/2006/relationships/slide" Target="/ppt/slides/slide4.xml" Id="R4c6e245e733d463f" /><Relationship Type="http://schemas.openxmlformats.org/officeDocument/2006/relationships/slide" Target="/ppt/slides/slide5.xml" Id="R9a56ac04b09f4a15" /><Relationship Type="http://schemas.openxmlformats.org/officeDocument/2006/relationships/slide" Target="/ppt/slides/slide6.xml" Id="R2c5b4456a4d34f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38ad43fee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9778e3e39461b" /><Relationship Type="http://schemas.openxmlformats.org/officeDocument/2006/relationships/theme" Target="/ppt/slideMasters/theme/theme1.xml" Id="R29a9b8b8e9bd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9778e3e39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869051bc1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fb58857844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10324101e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c264c078b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402c6fc6741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43ecdb500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BRAGERNES PIZZA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PIZZA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SINGH RANBIR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924 679 220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PIZZA AS</a:t>
            </a:r>
          </a:p>
        </p:txBody>
      </p:sp>
    </p:spTree>
  </p:cSld>
  <p:clrMapOvr>
    <a:masterClrMapping xmlns:a="http://schemas.openxmlformats.org/drawingml/2006/main"/>
  </p:clrMapOvr>
</p:sld>
</file>