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c550fd7ac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e0b9349924c8f"/>
  </p:sldMasterIdLst>
  <p:sldIdLst>
    <p:sldId xmlns:r="http://schemas.openxmlformats.org/officeDocument/2006/relationships" id="256" r:id="R1c542314bdba4aa1"/>
    <p:sldId xmlns:r="http://schemas.openxmlformats.org/officeDocument/2006/relationships" id="257" r:id="Rf07c6a3c469141f8"/>
    <p:sldId xmlns:r="http://schemas.openxmlformats.org/officeDocument/2006/relationships" id="258" r:id="R9a1abeca986742b3"/>
    <p:sldId xmlns:r="http://schemas.openxmlformats.org/officeDocument/2006/relationships" id="259" r:id="Rfea9601c77b44877"/>
    <p:sldId xmlns:r="http://schemas.openxmlformats.org/officeDocument/2006/relationships" id="260" r:id="R7b74520e3b0d414f"/>
    <p:sldId xmlns:r="http://schemas.openxmlformats.org/officeDocument/2006/relationships" id="261" r:id="R4ad458264c86464e"/>
    <p:sldId xmlns:r="http://schemas.openxmlformats.org/officeDocument/2006/relationships" id="262" r:id="R7b5791e482de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e0b9349924c8f" /><Relationship Type="http://schemas.openxmlformats.org/officeDocument/2006/relationships/slide" Target="/ppt/slides/slide1.xml" Id="R1c542314bdba4aa1" /><Relationship Type="http://schemas.openxmlformats.org/officeDocument/2006/relationships/slide" Target="/ppt/slides/slide2.xml" Id="Rf07c6a3c469141f8" /><Relationship Type="http://schemas.openxmlformats.org/officeDocument/2006/relationships/slide" Target="/ppt/slides/slide3.xml" Id="R9a1abeca986742b3" /><Relationship Type="http://schemas.openxmlformats.org/officeDocument/2006/relationships/slide" Target="/ppt/slides/slide4.xml" Id="Rfea9601c77b44877" /><Relationship Type="http://schemas.openxmlformats.org/officeDocument/2006/relationships/slide" Target="/ppt/slides/slide5.xml" Id="R7b74520e3b0d414f" /><Relationship Type="http://schemas.openxmlformats.org/officeDocument/2006/relationships/slide" Target="/ppt/slides/slide6.xml" Id="R4ad458264c86464e" /><Relationship Type="http://schemas.openxmlformats.org/officeDocument/2006/relationships/slide" Target="/ppt/slides/slide7.xml" Id="R7b5791e482de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f61894eab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dfaba1fb412a" /><Relationship Type="http://schemas.openxmlformats.org/officeDocument/2006/relationships/theme" Target="/ppt/slideMasters/theme/theme1.xml" Id="Reaf71ed41f0d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f5dfaba1fb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a2d9d4b24e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c43d0492e4c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5d03d149747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77f5bcaef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2941620ea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8a6cb59c342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72dc5e5aa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STRONG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STRONG EQUITY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12 835 541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DEEPEND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Isaachsens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924 679 638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EQUITY AS</a:t>
            </a:r>
          </a:p>
        </p:txBody>
      </p:sp>
    </p:spTree>
  </p:cSld>
  <p:clrMapOvr>
    <a:masterClrMapping xmlns:a="http://schemas.openxmlformats.org/drawingml/2006/main"/>
  </p:clrMapOvr>
</p:sld>
</file>