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2834be9ebb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07782f50c442cc"/>
  </p:sldMasterIdLst>
  <p:sldIdLst>
    <p:sldId xmlns:r="http://schemas.openxmlformats.org/officeDocument/2006/relationships" id="256" r:id="Re1f0e902c713456d"/>
    <p:sldId xmlns:r="http://schemas.openxmlformats.org/officeDocument/2006/relationships" id="257" r:id="R7ea282fc98a84b1b"/>
    <p:sldId xmlns:r="http://schemas.openxmlformats.org/officeDocument/2006/relationships" id="258" r:id="R5896368214254150"/>
    <p:sldId xmlns:r="http://schemas.openxmlformats.org/officeDocument/2006/relationships" id="259" r:id="R2ee88b7a99ed49c5"/>
    <p:sldId xmlns:r="http://schemas.openxmlformats.org/officeDocument/2006/relationships" id="260" r:id="R895fdf1892314e83"/>
    <p:sldId xmlns:r="http://schemas.openxmlformats.org/officeDocument/2006/relationships" id="261" r:id="R5ac12b19acc647ec"/>
    <p:sldId xmlns:r="http://schemas.openxmlformats.org/officeDocument/2006/relationships" id="262" r:id="R727a14fd1644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07782f50c442cc" /><Relationship Type="http://schemas.openxmlformats.org/officeDocument/2006/relationships/slide" Target="/ppt/slides/slide1.xml" Id="Re1f0e902c713456d" /><Relationship Type="http://schemas.openxmlformats.org/officeDocument/2006/relationships/slide" Target="/ppt/slides/slide2.xml" Id="R7ea282fc98a84b1b" /><Relationship Type="http://schemas.openxmlformats.org/officeDocument/2006/relationships/slide" Target="/ppt/slides/slide3.xml" Id="R5896368214254150" /><Relationship Type="http://schemas.openxmlformats.org/officeDocument/2006/relationships/slide" Target="/ppt/slides/slide4.xml" Id="R2ee88b7a99ed49c5" /><Relationship Type="http://schemas.openxmlformats.org/officeDocument/2006/relationships/slide" Target="/ppt/slides/slide5.xml" Id="R895fdf1892314e83" /><Relationship Type="http://schemas.openxmlformats.org/officeDocument/2006/relationships/slide" Target="/ppt/slides/slide6.xml" Id="R5ac12b19acc647ec" /><Relationship Type="http://schemas.openxmlformats.org/officeDocument/2006/relationships/slide" Target="/ppt/slides/slide7.xml" Id="R727a14fd1644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9e9a52eb74b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ed6378e394050" /><Relationship Type="http://schemas.openxmlformats.org/officeDocument/2006/relationships/theme" Target="/ppt/slideMasters/theme/theme1.xml" Id="Rdb15caf6274e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fed6378e3940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a2aad20ec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9a66db179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ad033c6124e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5689405644d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59d0baa749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320dea8c44d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4ecd34fea44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AISUN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AISUN HOLDING AS ble etablert [år] og holder til i Sandstad.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760 209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760 209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SUNDET AINA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Aina Sundet, Ramnfjellveien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7246 Sandstad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924 681 128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AISUN HOLDING AS</a:t>
            </a:r>
          </a:p>
        </p:txBody>
      </p:sp>
    </p:spTree>
  </p:cSld>
  <p:clrMapOvr>
    <a:masterClrMapping xmlns:a="http://schemas.openxmlformats.org/drawingml/2006/main"/>
  </p:clrMapOvr>
</p:sld>
</file>