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e5a4d2ea0048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2dd7464c254bd6"/>
  </p:sldMasterIdLst>
  <p:sldIdLst>
    <p:sldId xmlns:r="http://schemas.openxmlformats.org/officeDocument/2006/relationships" id="256" r:id="R4d00c48c0f9443e3"/>
    <p:sldId xmlns:r="http://schemas.openxmlformats.org/officeDocument/2006/relationships" id="257" r:id="R655dd170c235452d"/>
    <p:sldId xmlns:r="http://schemas.openxmlformats.org/officeDocument/2006/relationships" id="258" r:id="R2be2a9059a77435b"/>
    <p:sldId xmlns:r="http://schemas.openxmlformats.org/officeDocument/2006/relationships" id="259" r:id="R25f8e573de9c42c1"/>
    <p:sldId xmlns:r="http://schemas.openxmlformats.org/officeDocument/2006/relationships" id="260" r:id="R4a45a537386545a9"/>
    <p:sldId xmlns:r="http://schemas.openxmlformats.org/officeDocument/2006/relationships" id="261" r:id="R56230f9ed33743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dd7464c254bd6" /><Relationship Type="http://schemas.openxmlformats.org/officeDocument/2006/relationships/slide" Target="/ppt/slides/slide1.xml" Id="R4d00c48c0f9443e3" /><Relationship Type="http://schemas.openxmlformats.org/officeDocument/2006/relationships/slide" Target="/ppt/slides/slide2.xml" Id="R655dd170c235452d" /><Relationship Type="http://schemas.openxmlformats.org/officeDocument/2006/relationships/slide" Target="/ppt/slides/slide3.xml" Id="R2be2a9059a77435b" /><Relationship Type="http://schemas.openxmlformats.org/officeDocument/2006/relationships/slide" Target="/ppt/slides/slide4.xml" Id="R25f8e573de9c42c1" /><Relationship Type="http://schemas.openxmlformats.org/officeDocument/2006/relationships/slide" Target="/ppt/slides/slide5.xml" Id="R4a45a537386545a9" /><Relationship Type="http://schemas.openxmlformats.org/officeDocument/2006/relationships/slide" Target="/ppt/slides/slide6.xml" Id="R56230f9ed33743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01e5a1d4548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568c00daa4200" /><Relationship Type="http://schemas.openxmlformats.org/officeDocument/2006/relationships/theme" Target="/ppt/slideMasters/theme/theme1.xml" Id="Rffd49154abda49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4568c00daa42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987fcaaf147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9808a677449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ae7d143344a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80e8601e94d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86bdef9c94e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fefbb985949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BKS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3770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924 685 220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BKS RÅDGIVNING AS</a:t>
            </a:r>
          </a:p>
        </p:txBody>
      </p:sp>
    </p:spTree>
  </p:cSld>
  <p:clrMapOvr>
    <a:masterClrMapping xmlns:a="http://schemas.openxmlformats.org/drawingml/2006/main"/>
  </p:clrMapOvr>
</p:sld>
</file>