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93cb308bb4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8ad4763a74b35"/>
  </p:sldMasterIdLst>
  <p:sldIdLst>
    <p:sldId xmlns:r="http://schemas.openxmlformats.org/officeDocument/2006/relationships" id="256" r:id="Rb525d72f735949e2"/>
    <p:sldId xmlns:r="http://schemas.openxmlformats.org/officeDocument/2006/relationships" id="257" r:id="R2146105b280844e4"/>
    <p:sldId xmlns:r="http://schemas.openxmlformats.org/officeDocument/2006/relationships" id="258" r:id="R4d02b1dbb2424600"/>
    <p:sldId xmlns:r="http://schemas.openxmlformats.org/officeDocument/2006/relationships" id="259" r:id="R77883a19137745e4"/>
    <p:sldId xmlns:r="http://schemas.openxmlformats.org/officeDocument/2006/relationships" id="260" r:id="R01a96f20c61c4161"/>
    <p:sldId xmlns:r="http://schemas.openxmlformats.org/officeDocument/2006/relationships" id="261" r:id="R4e96712f086446b7"/>
    <p:sldId xmlns:r="http://schemas.openxmlformats.org/officeDocument/2006/relationships" id="262" r:id="R62f12267ef6d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8ad4763a74b35" /><Relationship Type="http://schemas.openxmlformats.org/officeDocument/2006/relationships/slide" Target="/ppt/slides/slide1.xml" Id="Rb525d72f735949e2" /><Relationship Type="http://schemas.openxmlformats.org/officeDocument/2006/relationships/slide" Target="/ppt/slides/slide2.xml" Id="R2146105b280844e4" /><Relationship Type="http://schemas.openxmlformats.org/officeDocument/2006/relationships/slide" Target="/ppt/slides/slide3.xml" Id="R4d02b1dbb2424600" /><Relationship Type="http://schemas.openxmlformats.org/officeDocument/2006/relationships/slide" Target="/ppt/slides/slide4.xml" Id="R77883a19137745e4" /><Relationship Type="http://schemas.openxmlformats.org/officeDocument/2006/relationships/slide" Target="/ppt/slides/slide5.xml" Id="R01a96f20c61c4161" /><Relationship Type="http://schemas.openxmlformats.org/officeDocument/2006/relationships/slide" Target="/ppt/slides/slide6.xml" Id="R4e96712f086446b7" /><Relationship Type="http://schemas.openxmlformats.org/officeDocument/2006/relationships/slide" Target="/ppt/slides/slide7.xml" Id="R62f12267ef6d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a334fe7ed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af3d7bec45e3" /><Relationship Type="http://schemas.openxmlformats.org/officeDocument/2006/relationships/theme" Target="/ppt/slideMasters/theme/theme1.xml" Id="R932e5f052fd6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9af3d7bec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e2b2f499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7b7e25098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33c61c449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44ccf203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12aba9f5b44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11e73fcf54a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8cd5d4a9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BKS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BKS RÅDGIVNING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1 248 025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HICOM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PATRIOTENE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