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250361cc004b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4caa8a41494b1c"/>
  </p:sldMasterIdLst>
  <p:sldIdLst>
    <p:sldId xmlns:r="http://schemas.openxmlformats.org/officeDocument/2006/relationships" id="256" r:id="R3d4f5ba821244110"/>
    <p:sldId xmlns:r="http://schemas.openxmlformats.org/officeDocument/2006/relationships" id="257" r:id="R408fbe8b3bd34f18"/>
    <p:sldId xmlns:r="http://schemas.openxmlformats.org/officeDocument/2006/relationships" id="258" r:id="R434add6471994e2a"/>
    <p:sldId xmlns:r="http://schemas.openxmlformats.org/officeDocument/2006/relationships" id="259" r:id="R87b0af5090fb42c2"/>
    <p:sldId xmlns:r="http://schemas.openxmlformats.org/officeDocument/2006/relationships" id="260" r:id="Rba6865fa2c724cde"/>
    <p:sldId xmlns:r="http://schemas.openxmlformats.org/officeDocument/2006/relationships" id="261" r:id="Rcdff516f8d414e29"/>
    <p:sldId xmlns:r="http://schemas.openxmlformats.org/officeDocument/2006/relationships" id="262" r:id="Rf8ef0e11dc5a45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4caa8a41494b1c" /><Relationship Type="http://schemas.openxmlformats.org/officeDocument/2006/relationships/slide" Target="/ppt/slides/slide1.xml" Id="R3d4f5ba821244110" /><Relationship Type="http://schemas.openxmlformats.org/officeDocument/2006/relationships/slide" Target="/ppt/slides/slide2.xml" Id="R408fbe8b3bd34f18" /><Relationship Type="http://schemas.openxmlformats.org/officeDocument/2006/relationships/slide" Target="/ppt/slides/slide3.xml" Id="R434add6471994e2a" /><Relationship Type="http://schemas.openxmlformats.org/officeDocument/2006/relationships/slide" Target="/ppt/slides/slide4.xml" Id="R87b0af5090fb42c2" /><Relationship Type="http://schemas.openxmlformats.org/officeDocument/2006/relationships/slide" Target="/ppt/slides/slide5.xml" Id="Rba6865fa2c724cde" /><Relationship Type="http://schemas.openxmlformats.org/officeDocument/2006/relationships/slide" Target="/ppt/slides/slide6.xml" Id="Rcdff516f8d414e29" /><Relationship Type="http://schemas.openxmlformats.org/officeDocument/2006/relationships/slide" Target="/ppt/slides/slide7.xml" Id="Rf8ef0e11dc5a45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31e0147eb042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6a61d24d54b82" /><Relationship Type="http://schemas.openxmlformats.org/officeDocument/2006/relationships/theme" Target="/ppt/slideMasters/theme/theme1.xml" Id="Rb129e6f0f776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6a61d24d54b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5ab89650d45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5814c4933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145ebae1943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81819685649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907bc6acc47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ed11a8b2a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bcb04d87e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S. B. JENSSEN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B. JENSSEN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7 471 847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13 575 451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13 612 714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SOPHIE BODD JENSSEN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Sophie Bodd Jenssen, Poppelvegen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S. B. JENSSEN AS</a:t>
            </a:r>
          </a:p>
        </p:txBody>
      </p:sp>
    </p:spTree>
  </p:cSld>
  <p:clrMapOvr>
    <a:masterClrMapping xmlns:a="http://schemas.openxmlformats.org/drawingml/2006/main"/>
  </p:clrMapOvr>
</p:sld>
</file>