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71ee1646e840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ebf1aa409d4370"/>
  </p:sldMasterIdLst>
  <p:sldIdLst>
    <p:sldId xmlns:r="http://schemas.openxmlformats.org/officeDocument/2006/relationships" id="256" r:id="R4c17ccfb450d42d9"/>
    <p:sldId xmlns:r="http://schemas.openxmlformats.org/officeDocument/2006/relationships" id="257" r:id="Rfebdad7fb4464c74"/>
    <p:sldId xmlns:r="http://schemas.openxmlformats.org/officeDocument/2006/relationships" id="258" r:id="R2c7b276e391441d6"/>
    <p:sldId xmlns:r="http://schemas.openxmlformats.org/officeDocument/2006/relationships" id="259" r:id="R4fc1edfbb45545ad"/>
    <p:sldId xmlns:r="http://schemas.openxmlformats.org/officeDocument/2006/relationships" id="260" r:id="Ra10a6db2c75142cd"/>
    <p:sldId xmlns:r="http://schemas.openxmlformats.org/officeDocument/2006/relationships" id="261" r:id="R3b7b98c642204642"/>
    <p:sldId xmlns:r="http://schemas.openxmlformats.org/officeDocument/2006/relationships" id="262" r:id="R9b4d2177e0fc4b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ebf1aa409d4370" /><Relationship Type="http://schemas.openxmlformats.org/officeDocument/2006/relationships/slide" Target="/ppt/slides/slide1.xml" Id="R4c17ccfb450d42d9" /><Relationship Type="http://schemas.openxmlformats.org/officeDocument/2006/relationships/slide" Target="/ppt/slides/slide2.xml" Id="Rfebdad7fb4464c74" /><Relationship Type="http://schemas.openxmlformats.org/officeDocument/2006/relationships/slide" Target="/ppt/slides/slide3.xml" Id="R2c7b276e391441d6" /><Relationship Type="http://schemas.openxmlformats.org/officeDocument/2006/relationships/slide" Target="/ppt/slides/slide4.xml" Id="R4fc1edfbb45545ad" /><Relationship Type="http://schemas.openxmlformats.org/officeDocument/2006/relationships/slide" Target="/ppt/slides/slide5.xml" Id="Ra10a6db2c75142cd" /><Relationship Type="http://schemas.openxmlformats.org/officeDocument/2006/relationships/slide" Target="/ppt/slides/slide6.xml" Id="R3b7b98c642204642" /><Relationship Type="http://schemas.openxmlformats.org/officeDocument/2006/relationships/slide" Target="/ppt/slides/slide7.xml" Id="R9b4d2177e0fc4b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71f2b5e66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7c91bf00f40cc" /><Relationship Type="http://schemas.openxmlformats.org/officeDocument/2006/relationships/theme" Target="/ppt/slideMasters/theme/theme1.xml" Id="Rf76fc38d86fd46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37c91bf00f40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306de6586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ba04107cb45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aaaa6fc1d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65a0dc2b844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34884269243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77a5141cc4b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857671a0c4c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KANTARELL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14 513 982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LANDSNES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Landsnes, H0801, Sverdrups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