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576295c81b4a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f7ba57d49a4cf6"/>
  </p:sldMasterIdLst>
  <p:sldIdLst>
    <p:sldId xmlns:r="http://schemas.openxmlformats.org/officeDocument/2006/relationships" id="256" r:id="Ree4f781a20434596"/>
    <p:sldId xmlns:r="http://schemas.openxmlformats.org/officeDocument/2006/relationships" id="257" r:id="Rda4ed06d087744ab"/>
    <p:sldId xmlns:r="http://schemas.openxmlformats.org/officeDocument/2006/relationships" id="258" r:id="Re1f457a7c1c940f4"/>
    <p:sldId xmlns:r="http://schemas.openxmlformats.org/officeDocument/2006/relationships" id="259" r:id="Rad1b38f5e8ed41d6"/>
    <p:sldId xmlns:r="http://schemas.openxmlformats.org/officeDocument/2006/relationships" id="260" r:id="R7f8b3db6732f42b1"/>
    <p:sldId xmlns:r="http://schemas.openxmlformats.org/officeDocument/2006/relationships" id="261" r:id="R584ee0bfde2f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7ba57d49a4cf6" /><Relationship Type="http://schemas.openxmlformats.org/officeDocument/2006/relationships/slide" Target="/ppt/slides/slide1.xml" Id="Ree4f781a20434596" /><Relationship Type="http://schemas.openxmlformats.org/officeDocument/2006/relationships/slide" Target="/ppt/slides/slide2.xml" Id="Rda4ed06d087744ab" /><Relationship Type="http://schemas.openxmlformats.org/officeDocument/2006/relationships/slide" Target="/ppt/slides/slide3.xml" Id="Re1f457a7c1c940f4" /><Relationship Type="http://schemas.openxmlformats.org/officeDocument/2006/relationships/slide" Target="/ppt/slides/slide4.xml" Id="Rad1b38f5e8ed41d6" /><Relationship Type="http://schemas.openxmlformats.org/officeDocument/2006/relationships/slide" Target="/ppt/slides/slide5.xml" Id="R7f8b3db6732f42b1" /><Relationship Type="http://schemas.openxmlformats.org/officeDocument/2006/relationships/slide" Target="/ppt/slides/slide6.xml" Id="R584ee0bfde2f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b676eac7a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fe53e938744b5" /><Relationship Type="http://schemas.openxmlformats.org/officeDocument/2006/relationships/theme" Target="/ppt/slideMasters/theme/theme1.xml" Id="R4577a4dd65cd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4fe53e9387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13e4741a043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31b9f267a4b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4a9089c9549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b2f4f35f9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79256a3b2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8bd8bfaa0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Marita Møllen, Sandvikveien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7242 Knarrlagsund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924 696 796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KAYSA HOLDING AS</a:t>
            </a:r>
          </a:p>
        </p:txBody>
      </p:sp>
    </p:spTree>
  </p:cSld>
  <p:clrMapOvr>
    <a:masterClrMapping xmlns:a="http://schemas.openxmlformats.org/drawingml/2006/main"/>
  </p:clrMapOvr>
</p:sld>
</file>