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5d50f38e9f40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0ea9befe674adf"/>
  </p:sldMasterIdLst>
  <p:sldIdLst>
    <p:sldId xmlns:r="http://schemas.openxmlformats.org/officeDocument/2006/relationships" id="256" r:id="Rbe20a19fd9fa4073"/>
    <p:sldId xmlns:r="http://schemas.openxmlformats.org/officeDocument/2006/relationships" id="257" r:id="Re18fbab694484580"/>
    <p:sldId xmlns:r="http://schemas.openxmlformats.org/officeDocument/2006/relationships" id="258" r:id="Re56d33d564504a9e"/>
    <p:sldId xmlns:r="http://schemas.openxmlformats.org/officeDocument/2006/relationships" id="259" r:id="R4262d0500cf04d3e"/>
    <p:sldId xmlns:r="http://schemas.openxmlformats.org/officeDocument/2006/relationships" id="260" r:id="Rb4ac09388f744dd5"/>
    <p:sldId xmlns:r="http://schemas.openxmlformats.org/officeDocument/2006/relationships" id="261" r:id="R91950ad847844828"/>
    <p:sldId xmlns:r="http://schemas.openxmlformats.org/officeDocument/2006/relationships" id="262" r:id="R69ca196fc5ee47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0ea9befe674adf" /><Relationship Type="http://schemas.openxmlformats.org/officeDocument/2006/relationships/slide" Target="/ppt/slides/slide1.xml" Id="Rbe20a19fd9fa4073" /><Relationship Type="http://schemas.openxmlformats.org/officeDocument/2006/relationships/slide" Target="/ppt/slides/slide2.xml" Id="Re18fbab694484580" /><Relationship Type="http://schemas.openxmlformats.org/officeDocument/2006/relationships/slide" Target="/ppt/slides/slide3.xml" Id="Re56d33d564504a9e" /><Relationship Type="http://schemas.openxmlformats.org/officeDocument/2006/relationships/slide" Target="/ppt/slides/slide4.xml" Id="R4262d0500cf04d3e" /><Relationship Type="http://schemas.openxmlformats.org/officeDocument/2006/relationships/slide" Target="/ppt/slides/slide5.xml" Id="Rb4ac09388f744dd5" /><Relationship Type="http://schemas.openxmlformats.org/officeDocument/2006/relationships/slide" Target="/ppt/slides/slide6.xml" Id="R91950ad847844828" /><Relationship Type="http://schemas.openxmlformats.org/officeDocument/2006/relationships/slide" Target="/ppt/slides/slide7.xml" Id="R69ca196fc5ee47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329858feba41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71510b3c24d89" /><Relationship Type="http://schemas.openxmlformats.org/officeDocument/2006/relationships/theme" Target="/ppt/slideMasters/theme/theme1.xml" Id="R800614154c4441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b71510b3c24d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56f71777344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f7440302d49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511d3b8e648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21a5b4f6049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638c4d0e248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e2a81585b43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f08567a4940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KAYSA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KAYSA HOLDING AS ble etablert [år] og holder til i Knarrlagsund.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208 295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426 295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MARITA MØLLEN ULVAN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Marita Møllen, Sandvikveien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7242 Knarrlagsund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924 696 796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KAYSA HOLDING AS</a:t>
            </a:r>
          </a:p>
        </p:txBody>
      </p:sp>
    </p:spTree>
  </p:cSld>
  <p:clrMapOvr>
    <a:masterClrMapping xmlns:a="http://schemas.openxmlformats.org/drawingml/2006/main"/>
  </p:clrMapOvr>
</p:sld>
</file>