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a18a7b0c1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939394aabc4ca6"/>
  </p:sldMasterIdLst>
  <p:sldIdLst>
    <p:sldId xmlns:r="http://schemas.openxmlformats.org/officeDocument/2006/relationships" id="256" r:id="R8a3a1451bc044b1b"/>
    <p:sldId xmlns:r="http://schemas.openxmlformats.org/officeDocument/2006/relationships" id="257" r:id="R23271d6198bd4297"/>
    <p:sldId xmlns:r="http://schemas.openxmlformats.org/officeDocument/2006/relationships" id="258" r:id="R03060f7305e74e86"/>
    <p:sldId xmlns:r="http://schemas.openxmlformats.org/officeDocument/2006/relationships" id="259" r:id="R777206e0248d4fd5"/>
    <p:sldId xmlns:r="http://schemas.openxmlformats.org/officeDocument/2006/relationships" id="260" r:id="Rbc32949e4861436f"/>
    <p:sldId xmlns:r="http://schemas.openxmlformats.org/officeDocument/2006/relationships" id="261" r:id="R57c1f1bae6024bd5"/>
    <p:sldId xmlns:r="http://schemas.openxmlformats.org/officeDocument/2006/relationships" id="262" r:id="Rb4a846a5ea1e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939394aabc4ca6" /><Relationship Type="http://schemas.openxmlformats.org/officeDocument/2006/relationships/slide" Target="/ppt/slides/slide1.xml" Id="R8a3a1451bc044b1b" /><Relationship Type="http://schemas.openxmlformats.org/officeDocument/2006/relationships/slide" Target="/ppt/slides/slide2.xml" Id="R23271d6198bd4297" /><Relationship Type="http://schemas.openxmlformats.org/officeDocument/2006/relationships/slide" Target="/ppt/slides/slide3.xml" Id="R03060f7305e74e86" /><Relationship Type="http://schemas.openxmlformats.org/officeDocument/2006/relationships/slide" Target="/ppt/slides/slide4.xml" Id="R777206e0248d4fd5" /><Relationship Type="http://schemas.openxmlformats.org/officeDocument/2006/relationships/slide" Target="/ppt/slides/slide5.xml" Id="Rbc32949e4861436f" /><Relationship Type="http://schemas.openxmlformats.org/officeDocument/2006/relationships/slide" Target="/ppt/slides/slide6.xml" Id="R57c1f1bae6024bd5" /><Relationship Type="http://schemas.openxmlformats.org/officeDocument/2006/relationships/slide" Target="/ppt/slides/slide7.xml" Id="Rb4a846a5ea1e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7a16c780d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9071ccaa54bf3" /><Relationship Type="http://schemas.openxmlformats.org/officeDocument/2006/relationships/theme" Target="/ppt/slideMasters/theme/theme1.xml" Id="R67c1bedf1dce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9071ccaa54b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3255da9cc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b8bdad2e947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83e22cb6a4a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6ba6d8aa0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9ad82a9e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a1e0456cd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676ccc30e43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SIGNATUR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SIGNATUR MANAGEMENT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2 387 377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