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e7169c49d648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2df0c10e0244a2"/>
  </p:sldMasterIdLst>
  <p:sldIdLst>
    <p:sldId xmlns:r="http://schemas.openxmlformats.org/officeDocument/2006/relationships" id="256" r:id="R2ff9830c1c5f4b7a"/>
    <p:sldId xmlns:r="http://schemas.openxmlformats.org/officeDocument/2006/relationships" id="257" r:id="R560cd1086d5e4717"/>
    <p:sldId xmlns:r="http://schemas.openxmlformats.org/officeDocument/2006/relationships" id="258" r:id="R27ab24b5f8e84565"/>
    <p:sldId xmlns:r="http://schemas.openxmlformats.org/officeDocument/2006/relationships" id="259" r:id="Rea5c18e5c5a24f0f"/>
    <p:sldId xmlns:r="http://schemas.openxmlformats.org/officeDocument/2006/relationships" id="260" r:id="R564923c46bc14375"/>
    <p:sldId xmlns:r="http://schemas.openxmlformats.org/officeDocument/2006/relationships" id="261" r:id="R58924a8415414496"/>
    <p:sldId xmlns:r="http://schemas.openxmlformats.org/officeDocument/2006/relationships" id="262" r:id="Rd355bd1bc31c42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2df0c10e0244a2" /><Relationship Type="http://schemas.openxmlformats.org/officeDocument/2006/relationships/slide" Target="/ppt/slides/slide1.xml" Id="R2ff9830c1c5f4b7a" /><Relationship Type="http://schemas.openxmlformats.org/officeDocument/2006/relationships/slide" Target="/ppt/slides/slide2.xml" Id="R560cd1086d5e4717" /><Relationship Type="http://schemas.openxmlformats.org/officeDocument/2006/relationships/slide" Target="/ppt/slides/slide3.xml" Id="R27ab24b5f8e84565" /><Relationship Type="http://schemas.openxmlformats.org/officeDocument/2006/relationships/slide" Target="/ppt/slides/slide4.xml" Id="Rea5c18e5c5a24f0f" /><Relationship Type="http://schemas.openxmlformats.org/officeDocument/2006/relationships/slide" Target="/ppt/slides/slide5.xml" Id="R564923c46bc14375" /><Relationship Type="http://schemas.openxmlformats.org/officeDocument/2006/relationships/slide" Target="/ppt/slides/slide6.xml" Id="R58924a8415414496" /><Relationship Type="http://schemas.openxmlformats.org/officeDocument/2006/relationships/slide" Target="/ppt/slides/slide7.xml" Id="Rd355bd1bc31c42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4d7589b42a43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d083c623a4abf" /><Relationship Type="http://schemas.openxmlformats.org/officeDocument/2006/relationships/theme" Target="/ppt/slideMasters/theme/theme1.xml" Id="Reb455aeab0f247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7d083c623a4a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e5e654cf54c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46d1ae6c742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fa1b463a045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f45a598a741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9d7f768f844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bff0e46fd49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1229d42be43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EIDESVIK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INVEST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380 610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−5 962 131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12 437 216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384 438 349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399 940 555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signe.lund.jansen@eidesvikinvest.no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924 696 850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