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bbe92601a1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d138558ada4659"/>
  </p:sldMasterIdLst>
  <p:sldIdLst>
    <p:sldId xmlns:r="http://schemas.openxmlformats.org/officeDocument/2006/relationships" id="256" r:id="Rb46eb637c9b447e0"/>
    <p:sldId xmlns:r="http://schemas.openxmlformats.org/officeDocument/2006/relationships" id="257" r:id="R92fb9316a5be4e80"/>
    <p:sldId xmlns:r="http://schemas.openxmlformats.org/officeDocument/2006/relationships" id="258" r:id="Rcd174fda89b54b21"/>
    <p:sldId xmlns:r="http://schemas.openxmlformats.org/officeDocument/2006/relationships" id="259" r:id="Rf42951113267406a"/>
    <p:sldId xmlns:r="http://schemas.openxmlformats.org/officeDocument/2006/relationships" id="260" r:id="Rb4753c36fecc4936"/>
    <p:sldId xmlns:r="http://schemas.openxmlformats.org/officeDocument/2006/relationships" id="261" r:id="R640e73a5dd5845df"/>
    <p:sldId xmlns:r="http://schemas.openxmlformats.org/officeDocument/2006/relationships" id="262" r:id="Ra9bc7de8069645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138558ada4659" /><Relationship Type="http://schemas.openxmlformats.org/officeDocument/2006/relationships/slide" Target="/ppt/slides/slide1.xml" Id="Rb46eb637c9b447e0" /><Relationship Type="http://schemas.openxmlformats.org/officeDocument/2006/relationships/slide" Target="/ppt/slides/slide2.xml" Id="R92fb9316a5be4e80" /><Relationship Type="http://schemas.openxmlformats.org/officeDocument/2006/relationships/slide" Target="/ppt/slides/slide3.xml" Id="Rcd174fda89b54b21" /><Relationship Type="http://schemas.openxmlformats.org/officeDocument/2006/relationships/slide" Target="/ppt/slides/slide4.xml" Id="Rf42951113267406a" /><Relationship Type="http://schemas.openxmlformats.org/officeDocument/2006/relationships/slide" Target="/ppt/slides/slide5.xml" Id="Rb4753c36fecc4936" /><Relationship Type="http://schemas.openxmlformats.org/officeDocument/2006/relationships/slide" Target="/ppt/slides/slide6.xml" Id="R640e73a5dd5845df" /><Relationship Type="http://schemas.openxmlformats.org/officeDocument/2006/relationships/slide" Target="/ppt/slides/slide7.xml" Id="Ra9bc7de8069645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54f6303e44e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f1e98498f4d6d" /><Relationship Type="http://schemas.openxmlformats.org/officeDocument/2006/relationships/theme" Target="/ppt/slideMasters/theme/theme1.xml" Id="Re3cf0dff80eb45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f1e98498f4d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7cda88d6b45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3998efc0640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bb666a3444c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36169aebc4d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e3098687b49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77433e30349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2d44789dc4a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ELEKTRO BILXTRAVERKSTED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ELEKTRO BILXTRAVERKSTED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ELEKTRO BILXTRAVERKSTED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ELEKTRO BILXTRAVERKSTED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ELEKTRO BILXTRAVERKSTED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ELEKTRO BILXTRAVERKSTED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29 094 148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3 273 806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2 595 470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1 866 323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ELEKTRO BILXTRAVERKSTED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KAGO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ELEKTRO BILXTRAVERKSTED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1661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31 20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924 697 261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ELEKTRO BILXTRAVERKSTED</a:t>
            </a:r>
          </a:p>
        </p:txBody>
      </p:sp>
    </p:spTree>
  </p:cSld>
  <p:clrMapOvr>
    <a:masterClrMapping xmlns:a="http://schemas.openxmlformats.org/drawingml/2006/main"/>
  </p:clrMapOvr>
</p:sld>
</file>