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9860992acc4f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4d350dae534b2e"/>
  </p:sldMasterIdLst>
  <p:sldIdLst>
    <p:sldId xmlns:r="http://schemas.openxmlformats.org/officeDocument/2006/relationships" id="256" r:id="Raf8e83f9edde4737"/>
    <p:sldId xmlns:r="http://schemas.openxmlformats.org/officeDocument/2006/relationships" id="257" r:id="Ra26fcaebf45f4298"/>
    <p:sldId xmlns:r="http://schemas.openxmlformats.org/officeDocument/2006/relationships" id="258" r:id="R34d65e5dda5943ae"/>
    <p:sldId xmlns:r="http://schemas.openxmlformats.org/officeDocument/2006/relationships" id="259" r:id="Reefe12238fd54c09"/>
    <p:sldId xmlns:r="http://schemas.openxmlformats.org/officeDocument/2006/relationships" id="260" r:id="Rfef02a36f8fb47e0"/>
    <p:sldId xmlns:r="http://schemas.openxmlformats.org/officeDocument/2006/relationships" id="261" r:id="Rd408a1295d3b4e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d350dae534b2e" /><Relationship Type="http://schemas.openxmlformats.org/officeDocument/2006/relationships/slide" Target="/ppt/slides/slide1.xml" Id="Raf8e83f9edde4737" /><Relationship Type="http://schemas.openxmlformats.org/officeDocument/2006/relationships/slide" Target="/ppt/slides/slide2.xml" Id="Ra26fcaebf45f4298" /><Relationship Type="http://schemas.openxmlformats.org/officeDocument/2006/relationships/slide" Target="/ppt/slides/slide3.xml" Id="R34d65e5dda5943ae" /><Relationship Type="http://schemas.openxmlformats.org/officeDocument/2006/relationships/slide" Target="/ppt/slides/slide4.xml" Id="Reefe12238fd54c09" /><Relationship Type="http://schemas.openxmlformats.org/officeDocument/2006/relationships/slide" Target="/ppt/slides/slide5.xml" Id="Rfef02a36f8fb47e0" /><Relationship Type="http://schemas.openxmlformats.org/officeDocument/2006/relationships/slide" Target="/ppt/slides/slide6.xml" Id="Rd408a1295d3b4e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5e05222f64d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65faa970e47b1" /><Relationship Type="http://schemas.openxmlformats.org/officeDocument/2006/relationships/theme" Target="/ppt/slideMasters/theme/theme1.xml" Id="R4cd813de0fbb49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865faa970e47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3523fe2f741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84bd1d05f4d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5e8a4d22e41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cbba0680b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ec1440cca4b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ea3c211174f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924 708 034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