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ef97dc1fb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c400d4c724b41"/>
  </p:sldMasterIdLst>
  <p:sldIdLst>
    <p:sldId xmlns:r="http://schemas.openxmlformats.org/officeDocument/2006/relationships" id="256" r:id="Rdd68ac705e084aa7"/>
    <p:sldId xmlns:r="http://schemas.openxmlformats.org/officeDocument/2006/relationships" id="257" r:id="R160ee437432b47b8"/>
    <p:sldId xmlns:r="http://schemas.openxmlformats.org/officeDocument/2006/relationships" id="258" r:id="R7bacf80e9de34d7d"/>
    <p:sldId xmlns:r="http://schemas.openxmlformats.org/officeDocument/2006/relationships" id="259" r:id="R9fb61098788749eb"/>
    <p:sldId xmlns:r="http://schemas.openxmlformats.org/officeDocument/2006/relationships" id="260" r:id="R68a60bf985164091"/>
    <p:sldId xmlns:r="http://schemas.openxmlformats.org/officeDocument/2006/relationships" id="261" r:id="Ra23ac78874274b85"/>
    <p:sldId xmlns:r="http://schemas.openxmlformats.org/officeDocument/2006/relationships" id="262" r:id="Rf91411369e30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c400d4c724b41" /><Relationship Type="http://schemas.openxmlformats.org/officeDocument/2006/relationships/slide" Target="/ppt/slides/slide1.xml" Id="Rdd68ac705e084aa7" /><Relationship Type="http://schemas.openxmlformats.org/officeDocument/2006/relationships/slide" Target="/ppt/slides/slide2.xml" Id="R160ee437432b47b8" /><Relationship Type="http://schemas.openxmlformats.org/officeDocument/2006/relationships/slide" Target="/ppt/slides/slide3.xml" Id="R7bacf80e9de34d7d" /><Relationship Type="http://schemas.openxmlformats.org/officeDocument/2006/relationships/slide" Target="/ppt/slides/slide4.xml" Id="R9fb61098788749eb" /><Relationship Type="http://schemas.openxmlformats.org/officeDocument/2006/relationships/slide" Target="/ppt/slides/slide5.xml" Id="R68a60bf985164091" /><Relationship Type="http://schemas.openxmlformats.org/officeDocument/2006/relationships/slide" Target="/ppt/slides/slide6.xml" Id="Ra23ac78874274b85" /><Relationship Type="http://schemas.openxmlformats.org/officeDocument/2006/relationships/slide" Target="/ppt/slides/slide7.xml" Id="Rf91411369e30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ace044551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a8ad65364c07" /><Relationship Type="http://schemas.openxmlformats.org/officeDocument/2006/relationships/theme" Target="/ppt/slideMasters/theme/theme1.xml" Id="R997fd240fd19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aa8ad6536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d7cc75ae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b9670b33c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407f2dff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5679f762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c9964e0a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21ca0c67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b3abdcf1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