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ea4b13d8f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fd00c2e574ffa"/>
  </p:sldMasterIdLst>
  <p:sldIdLst>
    <p:sldId xmlns:r="http://schemas.openxmlformats.org/officeDocument/2006/relationships" id="256" r:id="R8f7b6cb924fb4afb"/>
    <p:sldId xmlns:r="http://schemas.openxmlformats.org/officeDocument/2006/relationships" id="257" r:id="Rf43055e9ca1c4dc9"/>
    <p:sldId xmlns:r="http://schemas.openxmlformats.org/officeDocument/2006/relationships" id="258" r:id="R1cdf50bb6ae94688"/>
    <p:sldId xmlns:r="http://schemas.openxmlformats.org/officeDocument/2006/relationships" id="259" r:id="R96a3c8e5f70a45c2"/>
    <p:sldId xmlns:r="http://schemas.openxmlformats.org/officeDocument/2006/relationships" id="260" r:id="Rd0807c9488924e4e"/>
    <p:sldId xmlns:r="http://schemas.openxmlformats.org/officeDocument/2006/relationships" id="261" r:id="R41eaef0b7d304753"/>
    <p:sldId xmlns:r="http://schemas.openxmlformats.org/officeDocument/2006/relationships" id="262" r:id="Redeec5a04a344e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fd00c2e574ffa" /><Relationship Type="http://schemas.openxmlformats.org/officeDocument/2006/relationships/slide" Target="/ppt/slides/slide1.xml" Id="R8f7b6cb924fb4afb" /><Relationship Type="http://schemas.openxmlformats.org/officeDocument/2006/relationships/slide" Target="/ppt/slides/slide2.xml" Id="Rf43055e9ca1c4dc9" /><Relationship Type="http://schemas.openxmlformats.org/officeDocument/2006/relationships/slide" Target="/ppt/slides/slide3.xml" Id="R1cdf50bb6ae94688" /><Relationship Type="http://schemas.openxmlformats.org/officeDocument/2006/relationships/slide" Target="/ppt/slides/slide4.xml" Id="R96a3c8e5f70a45c2" /><Relationship Type="http://schemas.openxmlformats.org/officeDocument/2006/relationships/slide" Target="/ppt/slides/slide5.xml" Id="Rd0807c9488924e4e" /><Relationship Type="http://schemas.openxmlformats.org/officeDocument/2006/relationships/slide" Target="/ppt/slides/slide6.xml" Id="R41eaef0b7d304753" /><Relationship Type="http://schemas.openxmlformats.org/officeDocument/2006/relationships/slide" Target="/ppt/slides/slide7.xml" Id="Redeec5a04a344e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417e69bd3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98b803b66467d" /><Relationship Type="http://schemas.openxmlformats.org/officeDocument/2006/relationships/theme" Target="/ppt/slideMasters/theme/theme1.xml" Id="R9109bfab4dc1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698b803b66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6dae1ec3c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52cc4e8e045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913178ca8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eb9d7cec34f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d0c7955c0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71391903341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cac786737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HAVNEGATA 18-20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HAVNEGATA 18-20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18-20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HAVNEGATA 18-20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HAVNEGATA 18-20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HAVNEGATA 18-20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300 624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10 148 500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HAVNEGATA 18-20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HAVNEGATA 18-20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924 722 134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HAVNEGATA 18-20 AS</a:t>
            </a:r>
          </a:p>
        </p:txBody>
      </p:sp>
    </p:spTree>
  </p:cSld>
  <p:clrMapOvr>
    <a:masterClrMapping xmlns:a="http://schemas.openxmlformats.org/drawingml/2006/main"/>
  </p:clrMapOvr>
</p:sld>
</file>