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59cc2deb3e4d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44d96cacf54390"/>
  </p:sldMasterIdLst>
  <p:sldIdLst>
    <p:sldId xmlns:r="http://schemas.openxmlformats.org/officeDocument/2006/relationships" id="256" r:id="R58be8aa4ab51409c"/>
    <p:sldId xmlns:r="http://schemas.openxmlformats.org/officeDocument/2006/relationships" id="257" r:id="Re5e7136bee564d18"/>
    <p:sldId xmlns:r="http://schemas.openxmlformats.org/officeDocument/2006/relationships" id="258" r:id="R266fa41b87fa431d"/>
    <p:sldId xmlns:r="http://schemas.openxmlformats.org/officeDocument/2006/relationships" id="259" r:id="R7a1fecfa9b1a4553"/>
    <p:sldId xmlns:r="http://schemas.openxmlformats.org/officeDocument/2006/relationships" id="260" r:id="Rbe4bf5a68df84f42"/>
    <p:sldId xmlns:r="http://schemas.openxmlformats.org/officeDocument/2006/relationships" id="261" r:id="Rd3e22a48677b4178"/>
    <p:sldId xmlns:r="http://schemas.openxmlformats.org/officeDocument/2006/relationships" id="262" r:id="Rcf6f6f1409c142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44d96cacf54390" /><Relationship Type="http://schemas.openxmlformats.org/officeDocument/2006/relationships/slide" Target="/ppt/slides/slide1.xml" Id="R58be8aa4ab51409c" /><Relationship Type="http://schemas.openxmlformats.org/officeDocument/2006/relationships/slide" Target="/ppt/slides/slide2.xml" Id="Re5e7136bee564d18" /><Relationship Type="http://schemas.openxmlformats.org/officeDocument/2006/relationships/slide" Target="/ppt/slides/slide3.xml" Id="R266fa41b87fa431d" /><Relationship Type="http://schemas.openxmlformats.org/officeDocument/2006/relationships/slide" Target="/ppt/slides/slide4.xml" Id="R7a1fecfa9b1a4553" /><Relationship Type="http://schemas.openxmlformats.org/officeDocument/2006/relationships/slide" Target="/ppt/slides/slide5.xml" Id="Rbe4bf5a68df84f42" /><Relationship Type="http://schemas.openxmlformats.org/officeDocument/2006/relationships/slide" Target="/ppt/slides/slide6.xml" Id="Rd3e22a48677b4178" /><Relationship Type="http://schemas.openxmlformats.org/officeDocument/2006/relationships/slide" Target="/ppt/slides/slide7.xml" Id="Rcf6f6f1409c142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a0e264aba42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0665cd6ca4bf8" /><Relationship Type="http://schemas.openxmlformats.org/officeDocument/2006/relationships/theme" Target="/ppt/slideMasters/theme/theme1.xml" Id="Rf50d8fccd5c744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0665cd6ca4b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5ed34ecbe44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1379c8d7748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db779178c4c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b599fdd02843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23a1ae6a245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5c5c4c8524c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a8435895441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 EIENDOMSINVEST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6 778 811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495 695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−454 900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−374 456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36 878 378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DEMIREL &amp; CHRISTIANSEN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Horpenveien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abc.bolig.raadgivning@gmail.com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924 723 394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EIENDOMSINVEST AS</a:t>
            </a:r>
          </a:p>
        </p:txBody>
      </p:sp>
    </p:spTree>
  </p:cSld>
  <p:clrMapOvr>
    <a:masterClrMapping xmlns:a="http://schemas.openxmlformats.org/drawingml/2006/main"/>
  </p:clrMapOvr>
</p:sld>
</file>