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31f3fa69eb48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b8907df2854f3e"/>
  </p:sldMasterIdLst>
  <p:sldIdLst>
    <p:sldId xmlns:r="http://schemas.openxmlformats.org/officeDocument/2006/relationships" id="256" r:id="Rd1fadc08630e40ab"/>
    <p:sldId xmlns:r="http://schemas.openxmlformats.org/officeDocument/2006/relationships" id="257" r:id="R654eaf617d434f9a"/>
    <p:sldId xmlns:r="http://schemas.openxmlformats.org/officeDocument/2006/relationships" id="258" r:id="R64de6025f4304a02"/>
    <p:sldId xmlns:r="http://schemas.openxmlformats.org/officeDocument/2006/relationships" id="259" r:id="Rd88d2ef352c84f69"/>
    <p:sldId xmlns:r="http://schemas.openxmlformats.org/officeDocument/2006/relationships" id="260" r:id="Re45b6abb484b4b1a"/>
    <p:sldId xmlns:r="http://schemas.openxmlformats.org/officeDocument/2006/relationships" id="261" r:id="Racf2e09fa088498b"/>
    <p:sldId xmlns:r="http://schemas.openxmlformats.org/officeDocument/2006/relationships" id="262" r:id="R5c0dd9df82b54c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b8907df2854f3e" /><Relationship Type="http://schemas.openxmlformats.org/officeDocument/2006/relationships/slide" Target="/ppt/slides/slide1.xml" Id="Rd1fadc08630e40ab" /><Relationship Type="http://schemas.openxmlformats.org/officeDocument/2006/relationships/slide" Target="/ppt/slides/slide2.xml" Id="R654eaf617d434f9a" /><Relationship Type="http://schemas.openxmlformats.org/officeDocument/2006/relationships/slide" Target="/ppt/slides/slide3.xml" Id="R64de6025f4304a02" /><Relationship Type="http://schemas.openxmlformats.org/officeDocument/2006/relationships/slide" Target="/ppt/slides/slide4.xml" Id="Rd88d2ef352c84f69" /><Relationship Type="http://schemas.openxmlformats.org/officeDocument/2006/relationships/slide" Target="/ppt/slides/slide5.xml" Id="Re45b6abb484b4b1a" /><Relationship Type="http://schemas.openxmlformats.org/officeDocument/2006/relationships/slide" Target="/ppt/slides/slide6.xml" Id="Racf2e09fa088498b" /><Relationship Type="http://schemas.openxmlformats.org/officeDocument/2006/relationships/slide" Target="/ppt/slides/slide7.xml" Id="R5c0dd9df82b54c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7197e3ad6743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67ce08eeb84a37" /><Relationship Type="http://schemas.openxmlformats.org/officeDocument/2006/relationships/theme" Target="/ppt/slideMasters/theme/theme1.xml" Id="R1cd649dcea8a42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67ce08eeb84a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730a3eab9440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96fbc153b047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dede95b5694f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198b382a04f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084efd670b41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5d61e33cd40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00803ec6bd4f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AW MEDIA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AW MEDIA AS ble etablert [år] og holder til i Vinterbro.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2 024 915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−268 190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−271 992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−1 351 123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184 138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MOXIE GROUP AS  –  99,5 %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HUN ETABLERER AS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Regus v/Sommerfuglen Media, Kveldroveien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1407 Vinterbro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924 725 990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 MEDIA AS</a:t>
            </a:r>
          </a:p>
        </p:txBody>
      </p:sp>
    </p:spTree>
  </p:cSld>
  <p:clrMapOvr>
    <a:masterClrMapping xmlns:a="http://schemas.openxmlformats.org/drawingml/2006/main"/>
  </p:clrMapOvr>
</p:sld>
</file>