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af64da57b43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549f126914a39"/>
  </p:sldMasterIdLst>
  <p:sldIdLst>
    <p:sldId xmlns:r="http://schemas.openxmlformats.org/officeDocument/2006/relationships" id="256" r:id="R4652c176de2f4e41"/>
    <p:sldId xmlns:r="http://schemas.openxmlformats.org/officeDocument/2006/relationships" id="257" r:id="Rf44234019ea345f2"/>
    <p:sldId xmlns:r="http://schemas.openxmlformats.org/officeDocument/2006/relationships" id="258" r:id="R9384d003823d4ddc"/>
    <p:sldId xmlns:r="http://schemas.openxmlformats.org/officeDocument/2006/relationships" id="259" r:id="R7c64ba67614841ac"/>
    <p:sldId xmlns:r="http://schemas.openxmlformats.org/officeDocument/2006/relationships" id="260" r:id="Ra38f8657bfb7454e"/>
    <p:sldId xmlns:r="http://schemas.openxmlformats.org/officeDocument/2006/relationships" id="261" r:id="Rd44090d967794d4c"/>
    <p:sldId xmlns:r="http://schemas.openxmlformats.org/officeDocument/2006/relationships" id="262" r:id="R171a28df8368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549f126914a39" /><Relationship Type="http://schemas.openxmlformats.org/officeDocument/2006/relationships/slide" Target="/ppt/slides/slide1.xml" Id="R4652c176de2f4e41" /><Relationship Type="http://schemas.openxmlformats.org/officeDocument/2006/relationships/slide" Target="/ppt/slides/slide2.xml" Id="Rf44234019ea345f2" /><Relationship Type="http://schemas.openxmlformats.org/officeDocument/2006/relationships/slide" Target="/ppt/slides/slide3.xml" Id="R9384d003823d4ddc" /><Relationship Type="http://schemas.openxmlformats.org/officeDocument/2006/relationships/slide" Target="/ppt/slides/slide4.xml" Id="R7c64ba67614841ac" /><Relationship Type="http://schemas.openxmlformats.org/officeDocument/2006/relationships/slide" Target="/ppt/slides/slide5.xml" Id="Ra38f8657bfb7454e" /><Relationship Type="http://schemas.openxmlformats.org/officeDocument/2006/relationships/slide" Target="/ppt/slides/slide6.xml" Id="Rd44090d967794d4c" /><Relationship Type="http://schemas.openxmlformats.org/officeDocument/2006/relationships/slide" Target="/ppt/slides/slide7.xml" Id="R171a28df8368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677a3aaef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b3328a62f468b" /><Relationship Type="http://schemas.openxmlformats.org/officeDocument/2006/relationships/theme" Target="/ppt/slideMasters/theme/theme1.xml" Id="Rf0fda99b94bb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b3328a62f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58990c1df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f53e936ee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1637ed68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79034d0d5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3dfb3df26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f7b88e644b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cd8b927a43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ESTUDIO DESIGN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ESTUDIO DESIGN PROSJEKT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6 980 703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3 158 216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MIDTBØ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HJELMERUD NILSSON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Båstadryggen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924 749 385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ESTUDIO DESIGN PROSJEKT AS</a:t>
            </a:r>
          </a:p>
        </p:txBody>
      </p:sp>
    </p:spTree>
  </p:cSld>
  <p:clrMapOvr>
    <a:masterClrMapping xmlns:a="http://schemas.openxmlformats.org/drawingml/2006/main"/>
  </p:clrMapOvr>
</p:sld>
</file>