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9e9667494449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dc490383774c38"/>
  </p:sldMasterIdLst>
  <p:sldIdLst>
    <p:sldId xmlns:r="http://schemas.openxmlformats.org/officeDocument/2006/relationships" id="256" r:id="R905ef6e9fda44af0"/>
    <p:sldId xmlns:r="http://schemas.openxmlformats.org/officeDocument/2006/relationships" id="257" r:id="R14816935679f46c4"/>
    <p:sldId xmlns:r="http://schemas.openxmlformats.org/officeDocument/2006/relationships" id="258" r:id="Re9e3205fd911442e"/>
    <p:sldId xmlns:r="http://schemas.openxmlformats.org/officeDocument/2006/relationships" id="259" r:id="Rf92bae74413e445e"/>
    <p:sldId xmlns:r="http://schemas.openxmlformats.org/officeDocument/2006/relationships" id="260" r:id="Reca28318fd614554"/>
    <p:sldId xmlns:r="http://schemas.openxmlformats.org/officeDocument/2006/relationships" id="261" r:id="R7bd8073279fc40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c490383774c38" /><Relationship Type="http://schemas.openxmlformats.org/officeDocument/2006/relationships/slide" Target="/ppt/slides/slide1.xml" Id="R905ef6e9fda44af0" /><Relationship Type="http://schemas.openxmlformats.org/officeDocument/2006/relationships/slide" Target="/ppt/slides/slide2.xml" Id="R14816935679f46c4" /><Relationship Type="http://schemas.openxmlformats.org/officeDocument/2006/relationships/slide" Target="/ppt/slides/slide3.xml" Id="Re9e3205fd911442e" /><Relationship Type="http://schemas.openxmlformats.org/officeDocument/2006/relationships/slide" Target="/ppt/slides/slide4.xml" Id="Rf92bae74413e445e" /><Relationship Type="http://schemas.openxmlformats.org/officeDocument/2006/relationships/slide" Target="/ppt/slides/slide5.xml" Id="Reca28318fd614554" /><Relationship Type="http://schemas.openxmlformats.org/officeDocument/2006/relationships/slide" Target="/ppt/slides/slide6.xml" Id="R7bd8073279fc40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f1dafc6394a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8d7eb8d4a4078" /><Relationship Type="http://schemas.openxmlformats.org/officeDocument/2006/relationships/theme" Target="/ppt/slideMasters/theme/theme1.xml" Id="Rdae9903f279042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18d7eb8d4a40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06456eba241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ceddf92be42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7575362cf41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cb5214f1d40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46cf6f06547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fa6e9c5d042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BRÅTHEN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924 754 745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BRÅTHEN AS</a:t>
            </a:r>
          </a:p>
        </p:txBody>
      </p:sp>
    </p:spTree>
  </p:cSld>
  <p:clrMapOvr>
    <a:masterClrMapping xmlns:a="http://schemas.openxmlformats.org/drawingml/2006/main"/>
  </p:clrMapOvr>
</p:sld>
</file>