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17b0275f04a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5db01038a42bd"/>
  </p:sldMasterIdLst>
  <p:sldIdLst>
    <p:sldId xmlns:r="http://schemas.openxmlformats.org/officeDocument/2006/relationships" id="256" r:id="Rb198f898a50b457d"/>
    <p:sldId xmlns:r="http://schemas.openxmlformats.org/officeDocument/2006/relationships" id="257" r:id="R4928c2ba009f44ea"/>
    <p:sldId xmlns:r="http://schemas.openxmlformats.org/officeDocument/2006/relationships" id="258" r:id="R6908cc0111ea4b25"/>
    <p:sldId xmlns:r="http://schemas.openxmlformats.org/officeDocument/2006/relationships" id="259" r:id="Rddc978e2dcec4283"/>
    <p:sldId xmlns:r="http://schemas.openxmlformats.org/officeDocument/2006/relationships" id="260" r:id="Rb5cf665330f24585"/>
    <p:sldId xmlns:r="http://schemas.openxmlformats.org/officeDocument/2006/relationships" id="261" r:id="R52b2e01ce2b24fcd"/>
    <p:sldId xmlns:r="http://schemas.openxmlformats.org/officeDocument/2006/relationships" id="262" r:id="R95b778b59534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5db01038a42bd" /><Relationship Type="http://schemas.openxmlformats.org/officeDocument/2006/relationships/slide" Target="/ppt/slides/slide1.xml" Id="Rb198f898a50b457d" /><Relationship Type="http://schemas.openxmlformats.org/officeDocument/2006/relationships/slide" Target="/ppt/slides/slide2.xml" Id="R4928c2ba009f44ea" /><Relationship Type="http://schemas.openxmlformats.org/officeDocument/2006/relationships/slide" Target="/ppt/slides/slide3.xml" Id="R6908cc0111ea4b25" /><Relationship Type="http://schemas.openxmlformats.org/officeDocument/2006/relationships/slide" Target="/ppt/slides/slide4.xml" Id="Rddc978e2dcec4283" /><Relationship Type="http://schemas.openxmlformats.org/officeDocument/2006/relationships/slide" Target="/ppt/slides/slide5.xml" Id="Rb5cf665330f24585" /><Relationship Type="http://schemas.openxmlformats.org/officeDocument/2006/relationships/slide" Target="/ppt/slides/slide6.xml" Id="R52b2e01ce2b24fcd" /><Relationship Type="http://schemas.openxmlformats.org/officeDocument/2006/relationships/slide" Target="/ppt/slides/slide7.xml" Id="R95b778b59534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b76850bec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566f524a642eb" /><Relationship Type="http://schemas.openxmlformats.org/officeDocument/2006/relationships/theme" Target="/ppt/slideMasters/theme/theme1.xml" Id="Rcf57d0eaf4a9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7566f524a6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1703b9e4f4c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47a9c2aaa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e8bbd312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fe67023144f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239b8d71542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5f3c6fcb749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53b45710a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BRÅTHEN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BRÅTHEN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957 913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38 970 022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38 970 632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BRÅTHEN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924 754 796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BRÅTHEN AS</a:t>
            </a:r>
          </a:p>
        </p:txBody>
      </p:sp>
    </p:spTree>
  </p:cSld>
  <p:clrMapOvr>
    <a:masterClrMapping xmlns:a="http://schemas.openxmlformats.org/drawingml/2006/main"/>
  </p:clrMapOvr>
</p:sld>
</file>