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99dc7d691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6eafb1c724f87"/>
  </p:sldMasterIdLst>
  <p:sldIdLst>
    <p:sldId xmlns:r="http://schemas.openxmlformats.org/officeDocument/2006/relationships" id="256" r:id="Rfd979fc5903c4df8"/>
    <p:sldId xmlns:r="http://schemas.openxmlformats.org/officeDocument/2006/relationships" id="257" r:id="Rbbc6310dda874ceb"/>
    <p:sldId xmlns:r="http://schemas.openxmlformats.org/officeDocument/2006/relationships" id="258" r:id="Rde58fe40b2fa4abf"/>
    <p:sldId xmlns:r="http://schemas.openxmlformats.org/officeDocument/2006/relationships" id="259" r:id="Rd76e42982d5b4d5a"/>
    <p:sldId xmlns:r="http://schemas.openxmlformats.org/officeDocument/2006/relationships" id="260" r:id="R196892f3d7c04209"/>
    <p:sldId xmlns:r="http://schemas.openxmlformats.org/officeDocument/2006/relationships" id="261" r:id="R1deb2dbad89d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6eafb1c724f87" /><Relationship Type="http://schemas.openxmlformats.org/officeDocument/2006/relationships/slide" Target="/ppt/slides/slide1.xml" Id="Rfd979fc5903c4df8" /><Relationship Type="http://schemas.openxmlformats.org/officeDocument/2006/relationships/slide" Target="/ppt/slides/slide2.xml" Id="Rbbc6310dda874ceb" /><Relationship Type="http://schemas.openxmlformats.org/officeDocument/2006/relationships/slide" Target="/ppt/slides/slide3.xml" Id="Rde58fe40b2fa4abf" /><Relationship Type="http://schemas.openxmlformats.org/officeDocument/2006/relationships/slide" Target="/ppt/slides/slide4.xml" Id="Rd76e42982d5b4d5a" /><Relationship Type="http://schemas.openxmlformats.org/officeDocument/2006/relationships/slide" Target="/ppt/slides/slide5.xml" Id="R196892f3d7c04209" /><Relationship Type="http://schemas.openxmlformats.org/officeDocument/2006/relationships/slide" Target="/ppt/slides/slide6.xml" Id="R1deb2dbad89d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5abb668b7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8e4d93f3a4f39" /><Relationship Type="http://schemas.openxmlformats.org/officeDocument/2006/relationships/theme" Target="/ppt/slideMasters/theme/theme1.xml" Id="R50f52623bf9b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8e4d93f3a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4ac447894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8d35d393e48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7225b676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d05fb6f7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b215d9633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2b84e35b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Siri Osland, Nøttveitvegen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