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762759bc4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4cce8ac8d4026"/>
  </p:sldMasterIdLst>
  <p:sldIdLst>
    <p:sldId xmlns:r="http://schemas.openxmlformats.org/officeDocument/2006/relationships" id="256" r:id="R743eac61db7a4864"/>
    <p:sldId xmlns:r="http://schemas.openxmlformats.org/officeDocument/2006/relationships" id="257" r:id="R0fa55ae5edbd4592"/>
    <p:sldId xmlns:r="http://schemas.openxmlformats.org/officeDocument/2006/relationships" id="258" r:id="R13b7ffade1a94bc8"/>
    <p:sldId xmlns:r="http://schemas.openxmlformats.org/officeDocument/2006/relationships" id="259" r:id="R4f7dec07344248b1"/>
    <p:sldId xmlns:r="http://schemas.openxmlformats.org/officeDocument/2006/relationships" id="260" r:id="Ra4d1c964af944858"/>
    <p:sldId xmlns:r="http://schemas.openxmlformats.org/officeDocument/2006/relationships" id="261" r:id="Rf3ad024accfd4ca8"/>
    <p:sldId xmlns:r="http://schemas.openxmlformats.org/officeDocument/2006/relationships" id="262" r:id="R40f05b486973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4cce8ac8d4026" /><Relationship Type="http://schemas.openxmlformats.org/officeDocument/2006/relationships/slide" Target="/ppt/slides/slide1.xml" Id="R743eac61db7a4864" /><Relationship Type="http://schemas.openxmlformats.org/officeDocument/2006/relationships/slide" Target="/ppt/slides/slide2.xml" Id="R0fa55ae5edbd4592" /><Relationship Type="http://schemas.openxmlformats.org/officeDocument/2006/relationships/slide" Target="/ppt/slides/slide3.xml" Id="R13b7ffade1a94bc8" /><Relationship Type="http://schemas.openxmlformats.org/officeDocument/2006/relationships/slide" Target="/ppt/slides/slide4.xml" Id="R4f7dec07344248b1" /><Relationship Type="http://schemas.openxmlformats.org/officeDocument/2006/relationships/slide" Target="/ppt/slides/slide5.xml" Id="Ra4d1c964af944858" /><Relationship Type="http://schemas.openxmlformats.org/officeDocument/2006/relationships/slide" Target="/ppt/slides/slide6.xml" Id="Rf3ad024accfd4ca8" /><Relationship Type="http://schemas.openxmlformats.org/officeDocument/2006/relationships/slide" Target="/ppt/slides/slide7.xml" Id="R40f05b486973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b57f67945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dac32eacb4666" /><Relationship Type="http://schemas.openxmlformats.org/officeDocument/2006/relationships/theme" Target="/ppt/slideMasters/theme/theme1.xml" Id="R68f54dd1b1cc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4dac32eacb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a1ea234eb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bdf7e168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df40ab97c4b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7dffc897c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367e39b1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9c9bd60a1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cc8ea4077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CUOTO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7 878 199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2 184 645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3 019 390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Siri Osland, Nøttveitvegen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CUOTO AS</a:t>
            </a:r>
          </a:p>
        </p:txBody>
      </p:sp>
    </p:spTree>
  </p:cSld>
  <p:clrMapOvr>
    <a:masterClrMapping xmlns:a="http://schemas.openxmlformats.org/drawingml/2006/main"/>
  </p:clrMapOvr>
</p:sld>
</file>