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9be3dd2d8641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3357333e8741b7"/>
  </p:sldMasterIdLst>
  <p:sldIdLst>
    <p:sldId xmlns:r="http://schemas.openxmlformats.org/officeDocument/2006/relationships" id="256" r:id="Rd27d399a30f24efa"/>
    <p:sldId xmlns:r="http://schemas.openxmlformats.org/officeDocument/2006/relationships" id="257" r:id="Rffeddd3098da423e"/>
    <p:sldId xmlns:r="http://schemas.openxmlformats.org/officeDocument/2006/relationships" id="258" r:id="R6355a2774916476c"/>
    <p:sldId xmlns:r="http://schemas.openxmlformats.org/officeDocument/2006/relationships" id="259" r:id="R2158a79b27e24b40"/>
    <p:sldId xmlns:r="http://schemas.openxmlformats.org/officeDocument/2006/relationships" id="260" r:id="Rfcca800d876543f0"/>
    <p:sldId xmlns:r="http://schemas.openxmlformats.org/officeDocument/2006/relationships" id="261" r:id="R5cc0edd833af4358"/>
    <p:sldId xmlns:r="http://schemas.openxmlformats.org/officeDocument/2006/relationships" id="262" r:id="R96d089a926924c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357333e8741b7" /><Relationship Type="http://schemas.openxmlformats.org/officeDocument/2006/relationships/slide" Target="/ppt/slides/slide1.xml" Id="Rd27d399a30f24efa" /><Relationship Type="http://schemas.openxmlformats.org/officeDocument/2006/relationships/slide" Target="/ppt/slides/slide2.xml" Id="Rffeddd3098da423e" /><Relationship Type="http://schemas.openxmlformats.org/officeDocument/2006/relationships/slide" Target="/ppt/slides/slide3.xml" Id="R6355a2774916476c" /><Relationship Type="http://schemas.openxmlformats.org/officeDocument/2006/relationships/slide" Target="/ppt/slides/slide4.xml" Id="R2158a79b27e24b40" /><Relationship Type="http://schemas.openxmlformats.org/officeDocument/2006/relationships/slide" Target="/ppt/slides/slide5.xml" Id="Rfcca800d876543f0" /><Relationship Type="http://schemas.openxmlformats.org/officeDocument/2006/relationships/slide" Target="/ppt/slides/slide6.xml" Id="R5cc0edd833af4358" /><Relationship Type="http://schemas.openxmlformats.org/officeDocument/2006/relationships/slide" Target="/ppt/slides/slide7.xml" Id="R96d089a926924c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8a76ef7c6a47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fd5ac47ac4b2c" /><Relationship Type="http://schemas.openxmlformats.org/officeDocument/2006/relationships/theme" Target="/ppt/slideMasters/theme/theme1.xml" Id="Rfa54049990b44e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5fd5ac47ac4b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921eb783149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7376714d340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5db264a5543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4f166b5934a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f8bbe8e0a48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652aaf0d842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04fc9b30547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PENSUM BUSINESS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PENSUM BUSINESS SERVICES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5 239 620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1 054 975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867 843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2 542 130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AWL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PENSUM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ODDVEIG FOSSUM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Frøyas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924 765 038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