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21005c33d44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34685803347c8"/>
  </p:sldMasterIdLst>
  <p:sldIdLst>
    <p:sldId xmlns:r="http://schemas.openxmlformats.org/officeDocument/2006/relationships" id="256" r:id="R650cf33b66e043bd"/>
    <p:sldId xmlns:r="http://schemas.openxmlformats.org/officeDocument/2006/relationships" id="257" r:id="R2bdf2d2296984a04"/>
    <p:sldId xmlns:r="http://schemas.openxmlformats.org/officeDocument/2006/relationships" id="258" r:id="R6e864a98187f4443"/>
    <p:sldId xmlns:r="http://schemas.openxmlformats.org/officeDocument/2006/relationships" id="259" r:id="Rb395d8aeae6f4027"/>
    <p:sldId xmlns:r="http://schemas.openxmlformats.org/officeDocument/2006/relationships" id="260" r:id="R613b3b5bcddd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34685803347c8" /><Relationship Type="http://schemas.openxmlformats.org/officeDocument/2006/relationships/slide" Target="/ppt/slides/slide1.xml" Id="R650cf33b66e043bd" /><Relationship Type="http://schemas.openxmlformats.org/officeDocument/2006/relationships/slide" Target="/ppt/slides/slide2.xml" Id="R2bdf2d2296984a04" /><Relationship Type="http://schemas.openxmlformats.org/officeDocument/2006/relationships/slide" Target="/ppt/slides/slide3.xml" Id="R6e864a98187f4443" /><Relationship Type="http://schemas.openxmlformats.org/officeDocument/2006/relationships/slide" Target="/ppt/slides/slide4.xml" Id="Rb395d8aeae6f4027" /><Relationship Type="http://schemas.openxmlformats.org/officeDocument/2006/relationships/slide" Target="/ppt/slides/slide5.xml" Id="R613b3b5bcddd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4af5cb339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66ef8d88246d4" /><Relationship Type="http://schemas.openxmlformats.org/officeDocument/2006/relationships/theme" Target="/ppt/slideMasters/theme/theme1.xml" Id="R99a93b7ca6d44a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666ef8d88246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f92a83369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3d60f4ff2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a2408b8da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135b6384446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568a0947646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28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28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 Benjamin Gutierrez Børresen, Kronprinsens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