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a2b467f9a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1052ecea04507"/>
  </p:sldMasterIdLst>
  <p:sldIdLst>
    <p:sldId xmlns:r="http://schemas.openxmlformats.org/officeDocument/2006/relationships" id="256" r:id="R1f703511de85431c"/>
    <p:sldId xmlns:r="http://schemas.openxmlformats.org/officeDocument/2006/relationships" id="257" r:id="R25137f470b934293"/>
    <p:sldId xmlns:r="http://schemas.openxmlformats.org/officeDocument/2006/relationships" id="258" r:id="R6ea58b4cc08f44d2"/>
    <p:sldId xmlns:r="http://schemas.openxmlformats.org/officeDocument/2006/relationships" id="259" r:id="R35ca7851d47244a1"/>
    <p:sldId xmlns:r="http://schemas.openxmlformats.org/officeDocument/2006/relationships" id="260" r:id="R18cd9ebb6ad44763"/>
    <p:sldId xmlns:r="http://schemas.openxmlformats.org/officeDocument/2006/relationships" id="261" r:id="R9ad12e1b176e4280"/>
    <p:sldId xmlns:r="http://schemas.openxmlformats.org/officeDocument/2006/relationships" id="262" r:id="R117c060767aa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1052ecea04507" /><Relationship Type="http://schemas.openxmlformats.org/officeDocument/2006/relationships/slide" Target="/ppt/slides/slide1.xml" Id="R1f703511de85431c" /><Relationship Type="http://schemas.openxmlformats.org/officeDocument/2006/relationships/slide" Target="/ppt/slides/slide2.xml" Id="R25137f470b934293" /><Relationship Type="http://schemas.openxmlformats.org/officeDocument/2006/relationships/slide" Target="/ppt/slides/slide3.xml" Id="R6ea58b4cc08f44d2" /><Relationship Type="http://schemas.openxmlformats.org/officeDocument/2006/relationships/slide" Target="/ppt/slides/slide4.xml" Id="R35ca7851d47244a1" /><Relationship Type="http://schemas.openxmlformats.org/officeDocument/2006/relationships/slide" Target="/ppt/slides/slide5.xml" Id="R18cd9ebb6ad44763" /><Relationship Type="http://schemas.openxmlformats.org/officeDocument/2006/relationships/slide" Target="/ppt/slides/slide6.xml" Id="R9ad12e1b176e4280" /><Relationship Type="http://schemas.openxmlformats.org/officeDocument/2006/relationships/slide" Target="/ppt/slides/slide7.xml" Id="R117c060767aa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cf46f0d46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76c6e16ff453b" /><Relationship Type="http://schemas.openxmlformats.org/officeDocument/2006/relationships/theme" Target="/ppt/slideMasters/theme/theme1.xml" Id="R51f815a3f746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76c6e16ff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77eb1c22a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0ae46445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b1e08bb26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57a43a97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6faa64a16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88657e8f3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5c59fbcee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