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f22317a1b145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0fcfa84b0494b"/>
  </p:sldMasterIdLst>
  <p:sldIdLst>
    <p:sldId xmlns:r="http://schemas.openxmlformats.org/officeDocument/2006/relationships" id="256" r:id="R7055550b689540d3"/>
    <p:sldId xmlns:r="http://schemas.openxmlformats.org/officeDocument/2006/relationships" id="257" r:id="R1194d85cc96b4a39"/>
    <p:sldId xmlns:r="http://schemas.openxmlformats.org/officeDocument/2006/relationships" id="258" r:id="R8398448ff81d4069"/>
    <p:sldId xmlns:r="http://schemas.openxmlformats.org/officeDocument/2006/relationships" id="259" r:id="Rd542bfadc9ae4dd5"/>
    <p:sldId xmlns:r="http://schemas.openxmlformats.org/officeDocument/2006/relationships" id="260" r:id="Rf5613da64df64e9b"/>
    <p:sldId xmlns:r="http://schemas.openxmlformats.org/officeDocument/2006/relationships" id="261" r:id="Rfa5ae1b61d454541"/>
    <p:sldId xmlns:r="http://schemas.openxmlformats.org/officeDocument/2006/relationships" id="262" r:id="R75762e1ba2f149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0fcfa84b0494b" /><Relationship Type="http://schemas.openxmlformats.org/officeDocument/2006/relationships/slide" Target="/ppt/slides/slide1.xml" Id="R7055550b689540d3" /><Relationship Type="http://schemas.openxmlformats.org/officeDocument/2006/relationships/slide" Target="/ppt/slides/slide2.xml" Id="R1194d85cc96b4a39" /><Relationship Type="http://schemas.openxmlformats.org/officeDocument/2006/relationships/slide" Target="/ppt/slides/slide3.xml" Id="R8398448ff81d4069" /><Relationship Type="http://schemas.openxmlformats.org/officeDocument/2006/relationships/slide" Target="/ppt/slides/slide4.xml" Id="Rd542bfadc9ae4dd5" /><Relationship Type="http://schemas.openxmlformats.org/officeDocument/2006/relationships/slide" Target="/ppt/slides/slide5.xml" Id="Rf5613da64df64e9b" /><Relationship Type="http://schemas.openxmlformats.org/officeDocument/2006/relationships/slide" Target="/ppt/slides/slide6.xml" Id="Rfa5ae1b61d454541" /><Relationship Type="http://schemas.openxmlformats.org/officeDocument/2006/relationships/slide" Target="/ppt/slides/slide7.xml" Id="R75762e1ba2f149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2f61bb45143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d570a09334d83" /><Relationship Type="http://schemas.openxmlformats.org/officeDocument/2006/relationships/theme" Target="/ppt/slideMasters/theme/theme1.xml" Id="R4f590dd56baa44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fd570a09334d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a45e43acb4a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45d122c7548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7ab115a52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caf4dad5345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b7719f2d448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a2b62d92440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00311bb864b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MARTINSVINGEN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3 155 567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NORDSTAD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