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34833717564a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87052235984af9"/>
  </p:sldMasterIdLst>
  <p:sldIdLst>
    <p:sldId xmlns:r="http://schemas.openxmlformats.org/officeDocument/2006/relationships" id="256" r:id="R71d17fcd6d4d44e1"/>
    <p:sldId xmlns:r="http://schemas.openxmlformats.org/officeDocument/2006/relationships" id="257" r:id="R085e418a1f304968"/>
    <p:sldId xmlns:r="http://schemas.openxmlformats.org/officeDocument/2006/relationships" id="258" r:id="R2dec352586c149dd"/>
    <p:sldId xmlns:r="http://schemas.openxmlformats.org/officeDocument/2006/relationships" id="259" r:id="Rdd928de7d7b14173"/>
    <p:sldId xmlns:r="http://schemas.openxmlformats.org/officeDocument/2006/relationships" id="260" r:id="Rc258aee761604429"/>
    <p:sldId xmlns:r="http://schemas.openxmlformats.org/officeDocument/2006/relationships" id="261" r:id="R630664bd3337492d"/>
    <p:sldId xmlns:r="http://schemas.openxmlformats.org/officeDocument/2006/relationships" id="262" r:id="Rf95169018d7942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7052235984af9" /><Relationship Type="http://schemas.openxmlformats.org/officeDocument/2006/relationships/slide" Target="/ppt/slides/slide1.xml" Id="R71d17fcd6d4d44e1" /><Relationship Type="http://schemas.openxmlformats.org/officeDocument/2006/relationships/slide" Target="/ppt/slides/slide2.xml" Id="R085e418a1f304968" /><Relationship Type="http://schemas.openxmlformats.org/officeDocument/2006/relationships/slide" Target="/ppt/slides/slide3.xml" Id="R2dec352586c149dd" /><Relationship Type="http://schemas.openxmlformats.org/officeDocument/2006/relationships/slide" Target="/ppt/slides/slide4.xml" Id="Rdd928de7d7b14173" /><Relationship Type="http://schemas.openxmlformats.org/officeDocument/2006/relationships/slide" Target="/ppt/slides/slide5.xml" Id="Rc258aee761604429" /><Relationship Type="http://schemas.openxmlformats.org/officeDocument/2006/relationships/slide" Target="/ppt/slides/slide6.xml" Id="R630664bd3337492d" /><Relationship Type="http://schemas.openxmlformats.org/officeDocument/2006/relationships/slide" Target="/ppt/slides/slide7.xml" Id="Rf95169018d7942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d90bdc1d24f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4caac9aad4307" /><Relationship Type="http://schemas.openxmlformats.org/officeDocument/2006/relationships/theme" Target="/ppt/slideMasters/theme/theme1.xml" Id="R208fe06ed28045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14caac9aad43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61bbbd73e44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c67bbd1e24f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a914388334f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85978a02243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69713ab374f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0a8d945264a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accb066b947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BLODTYPE PINOT OG NEBBIOLO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BLODTYPE PINOT OG NEBBIOLO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BLODTYPE PINOT OG NEBBIOLO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BLODTYPE PINOT OG NEBBIOLO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BLODTYPE PINOT OG NEBBIOLO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BLODTYPE PINOT OG NEBBIOLO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644 446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644 446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BLODTYPE PINOT OG NEBBIOLO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NYLUND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BLODTYPE PINOT OG NEBBIOLO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Nylund, Tostrups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jan.nylund@formue.no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924 819 383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BLODTYPE PINOT OG NEBBIOLO AS</a:t>
            </a:r>
          </a:p>
        </p:txBody>
      </p:sp>
    </p:spTree>
  </p:cSld>
  <p:clrMapOvr>
    <a:masterClrMapping xmlns:a="http://schemas.openxmlformats.org/drawingml/2006/main"/>
  </p:clrMapOvr>
</p:sld>
</file>