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fbcf0bb45b43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42fdf5c1914c7f"/>
  </p:sldMasterIdLst>
  <p:sldIdLst>
    <p:sldId xmlns:r="http://schemas.openxmlformats.org/officeDocument/2006/relationships" id="256" r:id="Radee87a571414e03"/>
    <p:sldId xmlns:r="http://schemas.openxmlformats.org/officeDocument/2006/relationships" id="257" r:id="Rad5b71268f3b483d"/>
    <p:sldId xmlns:r="http://schemas.openxmlformats.org/officeDocument/2006/relationships" id="258" r:id="Rbb3c24c2b86e44f6"/>
    <p:sldId xmlns:r="http://schemas.openxmlformats.org/officeDocument/2006/relationships" id="259" r:id="R73bfec723fb8448c"/>
    <p:sldId xmlns:r="http://schemas.openxmlformats.org/officeDocument/2006/relationships" id="260" r:id="R53f21ffdd70549a4"/>
    <p:sldId xmlns:r="http://schemas.openxmlformats.org/officeDocument/2006/relationships" id="261" r:id="Rff8cf49fb0064e39"/>
    <p:sldId xmlns:r="http://schemas.openxmlformats.org/officeDocument/2006/relationships" id="262" r:id="R08d1bef70fd241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42fdf5c1914c7f" /><Relationship Type="http://schemas.openxmlformats.org/officeDocument/2006/relationships/slide" Target="/ppt/slides/slide1.xml" Id="Radee87a571414e03" /><Relationship Type="http://schemas.openxmlformats.org/officeDocument/2006/relationships/slide" Target="/ppt/slides/slide2.xml" Id="Rad5b71268f3b483d" /><Relationship Type="http://schemas.openxmlformats.org/officeDocument/2006/relationships/slide" Target="/ppt/slides/slide3.xml" Id="Rbb3c24c2b86e44f6" /><Relationship Type="http://schemas.openxmlformats.org/officeDocument/2006/relationships/slide" Target="/ppt/slides/slide4.xml" Id="R73bfec723fb8448c" /><Relationship Type="http://schemas.openxmlformats.org/officeDocument/2006/relationships/slide" Target="/ppt/slides/slide5.xml" Id="R53f21ffdd70549a4" /><Relationship Type="http://schemas.openxmlformats.org/officeDocument/2006/relationships/slide" Target="/ppt/slides/slide6.xml" Id="Rff8cf49fb0064e39" /><Relationship Type="http://schemas.openxmlformats.org/officeDocument/2006/relationships/slide" Target="/ppt/slides/slide7.xml" Id="R08d1bef70fd241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372cbe5af046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6c4dc9ab44ba2" /><Relationship Type="http://schemas.openxmlformats.org/officeDocument/2006/relationships/theme" Target="/ppt/slideMasters/theme/theme1.xml" Id="R6886b851e8fe4e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66c4dc9ab44b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b50281d3a4b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82c07203741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04548316949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0fa75acb545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724d49f8a4b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b6877f97d40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d1cf1aa9645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OPLAND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OPLAND MASKIN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12 372 940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816 985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661 440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4 997 460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6 784 063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GJERVAN OPLAND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Hølondvegen 321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924 824 921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