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d448f3d64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655f8380546a3"/>
  </p:sldMasterIdLst>
  <p:sldIdLst>
    <p:sldId xmlns:r="http://schemas.openxmlformats.org/officeDocument/2006/relationships" id="256" r:id="Rb5d912373ac34d94"/>
    <p:sldId xmlns:r="http://schemas.openxmlformats.org/officeDocument/2006/relationships" id="257" r:id="R08dd336fc2ff4d08"/>
    <p:sldId xmlns:r="http://schemas.openxmlformats.org/officeDocument/2006/relationships" id="258" r:id="Rac61f59af0244cb7"/>
    <p:sldId xmlns:r="http://schemas.openxmlformats.org/officeDocument/2006/relationships" id="259" r:id="Reea058406db34a08"/>
    <p:sldId xmlns:r="http://schemas.openxmlformats.org/officeDocument/2006/relationships" id="260" r:id="R2c2ea94d8b5f4397"/>
    <p:sldId xmlns:r="http://schemas.openxmlformats.org/officeDocument/2006/relationships" id="261" r:id="R22dc8129648b43a3"/>
    <p:sldId xmlns:r="http://schemas.openxmlformats.org/officeDocument/2006/relationships" id="262" r:id="R5e0056137c79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655f8380546a3" /><Relationship Type="http://schemas.openxmlformats.org/officeDocument/2006/relationships/slide" Target="/ppt/slides/slide1.xml" Id="Rb5d912373ac34d94" /><Relationship Type="http://schemas.openxmlformats.org/officeDocument/2006/relationships/slide" Target="/ppt/slides/slide2.xml" Id="R08dd336fc2ff4d08" /><Relationship Type="http://schemas.openxmlformats.org/officeDocument/2006/relationships/slide" Target="/ppt/slides/slide3.xml" Id="Rac61f59af0244cb7" /><Relationship Type="http://schemas.openxmlformats.org/officeDocument/2006/relationships/slide" Target="/ppt/slides/slide4.xml" Id="Reea058406db34a08" /><Relationship Type="http://schemas.openxmlformats.org/officeDocument/2006/relationships/slide" Target="/ppt/slides/slide5.xml" Id="R2c2ea94d8b5f4397" /><Relationship Type="http://schemas.openxmlformats.org/officeDocument/2006/relationships/slide" Target="/ppt/slides/slide6.xml" Id="R22dc8129648b43a3" /><Relationship Type="http://schemas.openxmlformats.org/officeDocument/2006/relationships/slide" Target="/ppt/slides/slide7.xml" Id="R5e0056137c79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2db71b6ef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f35373684507" /><Relationship Type="http://schemas.openxmlformats.org/officeDocument/2006/relationships/theme" Target="/ppt/slideMasters/theme/theme1.xml" Id="Rccd3256f9521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2f3537368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8ad50bc1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4cb7e00e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f31786f3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206cb1ced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4903c0e8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172f23bf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a733cbd9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LØGE AANESTAD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Ramsvigkroken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