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1b43ed0de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da16504064525"/>
  </p:sldMasterIdLst>
  <p:sldIdLst>
    <p:sldId xmlns:r="http://schemas.openxmlformats.org/officeDocument/2006/relationships" id="256" r:id="R626aeb0b3b044cd7"/>
    <p:sldId xmlns:r="http://schemas.openxmlformats.org/officeDocument/2006/relationships" id="257" r:id="R5043fb3db5eb49d3"/>
    <p:sldId xmlns:r="http://schemas.openxmlformats.org/officeDocument/2006/relationships" id="258" r:id="R98dc1001bdb4401e"/>
    <p:sldId xmlns:r="http://schemas.openxmlformats.org/officeDocument/2006/relationships" id="259" r:id="Rd7839651f51f4808"/>
    <p:sldId xmlns:r="http://schemas.openxmlformats.org/officeDocument/2006/relationships" id="260" r:id="R7775765fc14b455f"/>
    <p:sldId xmlns:r="http://schemas.openxmlformats.org/officeDocument/2006/relationships" id="261" r:id="R9e4e60ce123e478f"/>
    <p:sldId xmlns:r="http://schemas.openxmlformats.org/officeDocument/2006/relationships" id="262" r:id="R3210c0503d8a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da16504064525" /><Relationship Type="http://schemas.openxmlformats.org/officeDocument/2006/relationships/slide" Target="/ppt/slides/slide1.xml" Id="R626aeb0b3b044cd7" /><Relationship Type="http://schemas.openxmlformats.org/officeDocument/2006/relationships/slide" Target="/ppt/slides/slide2.xml" Id="R5043fb3db5eb49d3" /><Relationship Type="http://schemas.openxmlformats.org/officeDocument/2006/relationships/slide" Target="/ppt/slides/slide3.xml" Id="R98dc1001bdb4401e" /><Relationship Type="http://schemas.openxmlformats.org/officeDocument/2006/relationships/slide" Target="/ppt/slides/slide4.xml" Id="Rd7839651f51f4808" /><Relationship Type="http://schemas.openxmlformats.org/officeDocument/2006/relationships/slide" Target="/ppt/slides/slide5.xml" Id="R7775765fc14b455f" /><Relationship Type="http://schemas.openxmlformats.org/officeDocument/2006/relationships/slide" Target="/ppt/slides/slide6.xml" Id="R9e4e60ce123e478f" /><Relationship Type="http://schemas.openxmlformats.org/officeDocument/2006/relationships/slide" Target="/ppt/slides/slide7.xml" Id="R3210c0503d8a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29e477afd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0d0164324c83" /><Relationship Type="http://schemas.openxmlformats.org/officeDocument/2006/relationships/theme" Target="/ppt/slideMasters/theme/theme1.xml" Id="R93c6076bc8c3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e0d016432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f7c68780e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0ad2e80a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1ad7c8bf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9b237bce0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f8b742c5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2959128aa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751c8671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HÅKON VIK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