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89977a61097493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99bac5deca04d56"/>
  </p:sldMasterIdLst>
  <p:sldIdLst>
    <p:sldId xmlns:r="http://schemas.openxmlformats.org/officeDocument/2006/relationships" id="256" r:id="R75265f6976784a89"/>
    <p:sldId xmlns:r="http://schemas.openxmlformats.org/officeDocument/2006/relationships" id="257" r:id="R412228789d2e4b40"/>
    <p:sldId xmlns:r="http://schemas.openxmlformats.org/officeDocument/2006/relationships" id="258" r:id="R78ec459ec54045f2"/>
    <p:sldId xmlns:r="http://schemas.openxmlformats.org/officeDocument/2006/relationships" id="259" r:id="R5eab711d3ebc4144"/>
    <p:sldId xmlns:r="http://schemas.openxmlformats.org/officeDocument/2006/relationships" id="260" r:id="Rd5b45d31cd954500"/>
    <p:sldId xmlns:r="http://schemas.openxmlformats.org/officeDocument/2006/relationships" id="261" r:id="Ra6aa5e5f589746c1"/>
    <p:sldId xmlns:r="http://schemas.openxmlformats.org/officeDocument/2006/relationships" id="262" r:id="R51d34c4b0c114cd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99bac5deca04d56" /><Relationship Type="http://schemas.openxmlformats.org/officeDocument/2006/relationships/slide" Target="/ppt/slides/slide1.xml" Id="R75265f6976784a89" /><Relationship Type="http://schemas.openxmlformats.org/officeDocument/2006/relationships/slide" Target="/ppt/slides/slide2.xml" Id="R412228789d2e4b40" /><Relationship Type="http://schemas.openxmlformats.org/officeDocument/2006/relationships/slide" Target="/ppt/slides/slide3.xml" Id="R78ec459ec54045f2" /><Relationship Type="http://schemas.openxmlformats.org/officeDocument/2006/relationships/slide" Target="/ppt/slides/slide4.xml" Id="R5eab711d3ebc4144" /><Relationship Type="http://schemas.openxmlformats.org/officeDocument/2006/relationships/slide" Target="/ppt/slides/slide5.xml" Id="Rd5b45d31cd954500" /><Relationship Type="http://schemas.openxmlformats.org/officeDocument/2006/relationships/slide" Target="/ppt/slides/slide6.xml" Id="Ra6aa5e5f589746c1" /><Relationship Type="http://schemas.openxmlformats.org/officeDocument/2006/relationships/slide" Target="/ppt/slides/slide7.xml" Id="R51d34c4b0c114cd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1e1e0186d794c7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2ae925a2534f28" /><Relationship Type="http://schemas.openxmlformats.org/officeDocument/2006/relationships/theme" Target="/ppt/slideMasters/theme/theme1.xml" Id="Ra911d12badd1445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92ae925a2534f2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00878c921348a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125da0803e491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fa61b1c286459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48cb057c67463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83f2ceaa2b436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6ac731a2704ba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2ffb31bd244be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ERIK TIEN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ERIK TIEN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ERIK TIEN HOLDING AS ble etablert [år] og holder til i Larvik.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ERIK TIEN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ERIK TIEN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ERIK TIEN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62 889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92 009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ERIK TIEN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TAI VAN DO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ERIK TIEN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Nansetgata 32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3256 Larvik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924 831 731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ERIK TIEN HOLDING AS</a:t>
            </a:r>
          </a:p>
        </p:txBody>
      </p:sp>
    </p:spTree>
  </p:cSld>
  <p:clrMapOvr>
    <a:masterClrMapping xmlns:a="http://schemas.openxmlformats.org/drawingml/2006/main"/>
  </p:clrMapOvr>
</p:sld>
</file>