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2f0e61643043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7f2e30148f4ab7"/>
  </p:sldMasterIdLst>
  <p:sldIdLst>
    <p:sldId xmlns:r="http://schemas.openxmlformats.org/officeDocument/2006/relationships" id="256" r:id="R29339932555e4a7c"/>
    <p:sldId xmlns:r="http://schemas.openxmlformats.org/officeDocument/2006/relationships" id="257" r:id="Rb349a481339e4b1f"/>
    <p:sldId xmlns:r="http://schemas.openxmlformats.org/officeDocument/2006/relationships" id="258" r:id="R8d14e5e8212049e8"/>
    <p:sldId xmlns:r="http://schemas.openxmlformats.org/officeDocument/2006/relationships" id="259" r:id="Rb1e65a5f8ec846e3"/>
    <p:sldId xmlns:r="http://schemas.openxmlformats.org/officeDocument/2006/relationships" id="260" r:id="Rf3be20db16744f64"/>
    <p:sldId xmlns:r="http://schemas.openxmlformats.org/officeDocument/2006/relationships" id="261" r:id="R655c38adf7a948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7f2e30148f4ab7" /><Relationship Type="http://schemas.openxmlformats.org/officeDocument/2006/relationships/slide" Target="/ppt/slides/slide1.xml" Id="R29339932555e4a7c" /><Relationship Type="http://schemas.openxmlformats.org/officeDocument/2006/relationships/slide" Target="/ppt/slides/slide2.xml" Id="Rb349a481339e4b1f" /><Relationship Type="http://schemas.openxmlformats.org/officeDocument/2006/relationships/slide" Target="/ppt/slides/slide3.xml" Id="R8d14e5e8212049e8" /><Relationship Type="http://schemas.openxmlformats.org/officeDocument/2006/relationships/slide" Target="/ppt/slides/slide4.xml" Id="Rb1e65a5f8ec846e3" /><Relationship Type="http://schemas.openxmlformats.org/officeDocument/2006/relationships/slide" Target="/ppt/slides/slide5.xml" Id="Rf3be20db16744f64" /><Relationship Type="http://schemas.openxmlformats.org/officeDocument/2006/relationships/slide" Target="/ppt/slides/slide6.xml" Id="R655c38adf7a948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f8220b6cb741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48447e9274ab2" /><Relationship Type="http://schemas.openxmlformats.org/officeDocument/2006/relationships/theme" Target="/ppt/slideMasters/theme/theme1.xml" Id="R13f14d0c60f643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348447e9274a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d4c23b55e47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f49b4983c49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9d06f893a46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b13fbe46442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d7103507d49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15215156e4f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KJØRETØY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KJØRETØY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KJØRETØY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KJØRETØY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KJØRETØY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KJØRETØY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Lauvslandsvegen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4646 Finsland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924 832 312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KJØRETØY AS</a:t>
            </a:r>
          </a:p>
        </p:txBody>
      </p:sp>
    </p:spTree>
  </p:cSld>
  <p:clrMapOvr>
    <a:masterClrMapping xmlns:a="http://schemas.openxmlformats.org/drawingml/2006/main"/>
  </p:clrMapOvr>
</p:sld>
</file>