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1c2ec005f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a9fe0d54a435d"/>
  </p:sldMasterIdLst>
  <p:sldIdLst>
    <p:sldId xmlns:r="http://schemas.openxmlformats.org/officeDocument/2006/relationships" id="256" r:id="R349d1d931568494a"/>
    <p:sldId xmlns:r="http://schemas.openxmlformats.org/officeDocument/2006/relationships" id="257" r:id="Rc693c2b46f784931"/>
    <p:sldId xmlns:r="http://schemas.openxmlformats.org/officeDocument/2006/relationships" id="258" r:id="Rad72b702d0984a77"/>
    <p:sldId xmlns:r="http://schemas.openxmlformats.org/officeDocument/2006/relationships" id="259" r:id="R7bbefca64e564854"/>
    <p:sldId xmlns:r="http://schemas.openxmlformats.org/officeDocument/2006/relationships" id="260" r:id="R1520560374b44dc9"/>
    <p:sldId xmlns:r="http://schemas.openxmlformats.org/officeDocument/2006/relationships" id="261" r:id="R8b6f8d339c474502"/>
    <p:sldId xmlns:r="http://schemas.openxmlformats.org/officeDocument/2006/relationships" id="262" r:id="R73494c6414d5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a9fe0d54a435d" /><Relationship Type="http://schemas.openxmlformats.org/officeDocument/2006/relationships/slide" Target="/ppt/slides/slide1.xml" Id="R349d1d931568494a" /><Relationship Type="http://schemas.openxmlformats.org/officeDocument/2006/relationships/slide" Target="/ppt/slides/slide2.xml" Id="Rc693c2b46f784931" /><Relationship Type="http://schemas.openxmlformats.org/officeDocument/2006/relationships/slide" Target="/ppt/slides/slide3.xml" Id="Rad72b702d0984a77" /><Relationship Type="http://schemas.openxmlformats.org/officeDocument/2006/relationships/slide" Target="/ppt/slides/slide4.xml" Id="R7bbefca64e564854" /><Relationship Type="http://schemas.openxmlformats.org/officeDocument/2006/relationships/slide" Target="/ppt/slides/slide5.xml" Id="R1520560374b44dc9" /><Relationship Type="http://schemas.openxmlformats.org/officeDocument/2006/relationships/slide" Target="/ppt/slides/slide6.xml" Id="R8b6f8d339c474502" /><Relationship Type="http://schemas.openxmlformats.org/officeDocument/2006/relationships/slide" Target="/ppt/slides/slide7.xml" Id="R73494c6414d5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89dcd3d90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44a21df904220" /><Relationship Type="http://schemas.openxmlformats.org/officeDocument/2006/relationships/theme" Target="/ppt/slideMasters/theme/theme1.xml" Id="R524de338c9cd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44a21df90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1cdd780b2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dd1552152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91c2e4d0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93e9139ed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c10b7c0a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34a23612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3376c4e6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KJØRETØY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KJØRETØY AS ble etablert [år] og holder til i Finsland.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1 412 778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DJUPESLAND GUNLEIV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GLENN-OVE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Lauvslandsvegen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4646 Finsland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924 832 312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KJØRETØY AS</a:t>
            </a:r>
          </a:p>
        </p:txBody>
      </p:sp>
    </p:spTree>
  </p:cSld>
  <p:clrMapOvr>
    <a:masterClrMapping xmlns:a="http://schemas.openxmlformats.org/drawingml/2006/main"/>
  </p:clrMapOvr>
</p:sld>
</file>