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bd6084f45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8e407a8574f5a"/>
  </p:sldMasterIdLst>
  <p:sldIdLst>
    <p:sldId xmlns:r="http://schemas.openxmlformats.org/officeDocument/2006/relationships" id="256" r:id="Rda9b62123259486b"/>
    <p:sldId xmlns:r="http://schemas.openxmlformats.org/officeDocument/2006/relationships" id="257" r:id="R1a32120981934e87"/>
    <p:sldId xmlns:r="http://schemas.openxmlformats.org/officeDocument/2006/relationships" id="258" r:id="Rdd0f43940f154e0d"/>
    <p:sldId xmlns:r="http://schemas.openxmlformats.org/officeDocument/2006/relationships" id="259" r:id="R053290b0652d4f56"/>
    <p:sldId xmlns:r="http://schemas.openxmlformats.org/officeDocument/2006/relationships" id="260" r:id="Rcac80fc1763146c0"/>
    <p:sldId xmlns:r="http://schemas.openxmlformats.org/officeDocument/2006/relationships" id="261" r:id="R4d0226df85b34856"/>
    <p:sldId xmlns:r="http://schemas.openxmlformats.org/officeDocument/2006/relationships" id="262" r:id="Rd36506abce6f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8e407a8574f5a" /><Relationship Type="http://schemas.openxmlformats.org/officeDocument/2006/relationships/slide" Target="/ppt/slides/slide1.xml" Id="Rda9b62123259486b" /><Relationship Type="http://schemas.openxmlformats.org/officeDocument/2006/relationships/slide" Target="/ppt/slides/slide2.xml" Id="R1a32120981934e87" /><Relationship Type="http://schemas.openxmlformats.org/officeDocument/2006/relationships/slide" Target="/ppt/slides/slide3.xml" Id="Rdd0f43940f154e0d" /><Relationship Type="http://schemas.openxmlformats.org/officeDocument/2006/relationships/slide" Target="/ppt/slides/slide4.xml" Id="R053290b0652d4f56" /><Relationship Type="http://schemas.openxmlformats.org/officeDocument/2006/relationships/slide" Target="/ppt/slides/slide5.xml" Id="Rcac80fc1763146c0" /><Relationship Type="http://schemas.openxmlformats.org/officeDocument/2006/relationships/slide" Target="/ppt/slides/slide6.xml" Id="R4d0226df85b34856" /><Relationship Type="http://schemas.openxmlformats.org/officeDocument/2006/relationships/slide" Target="/ppt/slides/slide7.xml" Id="Rd36506abce6f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06888c99c7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1526dbb140ae" /><Relationship Type="http://schemas.openxmlformats.org/officeDocument/2006/relationships/theme" Target="/ppt/slideMasters/theme/theme1.xml" Id="R699349ccf335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51526dbb1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d8c894c4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ee228c98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43a02135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42d652a55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411ae20d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4828243a8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8e3675bd6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A+ BEDRIFTSSERVICE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A+ BEDRIFTSSERVICE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BEAJANI SAMAN DALSHAD 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ISMAIL MAHMOUD NAZIR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924 846 763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A+ BEDRIFTSSERVICE AS</a:t>
            </a:r>
          </a:p>
        </p:txBody>
      </p:sp>
    </p:spTree>
  </p:cSld>
  <p:clrMapOvr>
    <a:masterClrMapping xmlns:a="http://schemas.openxmlformats.org/drawingml/2006/main"/>
  </p:clrMapOvr>
</p:sld>
</file>