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fb4046425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430b06ceb4f50"/>
  </p:sldMasterIdLst>
  <p:sldIdLst>
    <p:sldId xmlns:r="http://schemas.openxmlformats.org/officeDocument/2006/relationships" id="256" r:id="Rdf8f6b39e22e4664"/>
    <p:sldId xmlns:r="http://schemas.openxmlformats.org/officeDocument/2006/relationships" id="257" r:id="R1754af624c2644a8"/>
    <p:sldId xmlns:r="http://schemas.openxmlformats.org/officeDocument/2006/relationships" id="258" r:id="R09b105c33922491e"/>
    <p:sldId xmlns:r="http://schemas.openxmlformats.org/officeDocument/2006/relationships" id="259" r:id="Rc2ac5821167a4552"/>
    <p:sldId xmlns:r="http://schemas.openxmlformats.org/officeDocument/2006/relationships" id="260" r:id="R792cf7645bdd42b0"/>
    <p:sldId xmlns:r="http://schemas.openxmlformats.org/officeDocument/2006/relationships" id="261" r:id="Rbf7caddf67894b6f"/>
    <p:sldId xmlns:r="http://schemas.openxmlformats.org/officeDocument/2006/relationships" id="262" r:id="R87fc2fc02a2a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430b06ceb4f50" /><Relationship Type="http://schemas.openxmlformats.org/officeDocument/2006/relationships/slide" Target="/ppt/slides/slide1.xml" Id="Rdf8f6b39e22e4664" /><Relationship Type="http://schemas.openxmlformats.org/officeDocument/2006/relationships/slide" Target="/ppt/slides/slide2.xml" Id="R1754af624c2644a8" /><Relationship Type="http://schemas.openxmlformats.org/officeDocument/2006/relationships/slide" Target="/ppt/slides/slide3.xml" Id="R09b105c33922491e" /><Relationship Type="http://schemas.openxmlformats.org/officeDocument/2006/relationships/slide" Target="/ppt/slides/slide4.xml" Id="Rc2ac5821167a4552" /><Relationship Type="http://schemas.openxmlformats.org/officeDocument/2006/relationships/slide" Target="/ppt/slides/slide5.xml" Id="R792cf7645bdd42b0" /><Relationship Type="http://schemas.openxmlformats.org/officeDocument/2006/relationships/slide" Target="/ppt/slides/slide6.xml" Id="Rbf7caddf67894b6f" /><Relationship Type="http://schemas.openxmlformats.org/officeDocument/2006/relationships/slide" Target="/ppt/slides/slide7.xml" Id="R87fc2fc02a2a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5bde30a8345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5d2f4cfa3437f" /><Relationship Type="http://schemas.openxmlformats.org/officeDocument/2006/relationships/theme" Target="/ppt/slideMasters/theme/theme1.xml" Id="Ra0524fbfb04c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5d2f4cfa343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bc33598f3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5b6cc394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f9871e5b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9add041a5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ce6db561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a1a1a350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350ceacea4e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Munkebekken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924 862 467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STONO INVEST AS</a:t>
            </a:r>
          </a:p>
        </p:txBody>
      </p:sp>
    </p:spTree>
  </p:cSld>
  <p:clrMapOvr>
    <a:masterClrMapping xmlns:a="http://schemas.openxmlformats.org/drawingml/2006/main"/>
  </p:clrMapOvr>
</p:sld>
</file>