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52f19db79d46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19cd095c454bdd"/>
  </p:sldMasterIdLst>
  <p:sldIdLst>
    <p:sldId xmlns:r="http://schemas.openxmlformats.org/officeDocument/2006/relationships" id="256" r:id="Rf67eb79a7809417b"/>
    <p:sldId xmlns:r="http://schemas.openxmlformats.org/officeDocument/2006/relationships" id="257" r:id="R59187bbe47624f90"/>
    <p:sldId xmlns:r="http://schemas.openxmlformats.org/officeDocument/2006/relationships" id="258" r:id="R4cf88cf032a24793"/>
    <p:sldId xmlns:r="http://schemas.openxmlformats.org/officeDocument/2006/relationships" id="259" r:id="R87805415ad7e4c99"/>
    <p:sldId xmlns:r="http://schemas.openxmlformats.org/officeDocument/2006/relationships" id="260" r:id="R729691c51e294a71"/>
    <p:sldId xmlns:r="http://schemas.openxmlformats.org/officeDocument/2006/relationships" id="261" r:id="R5cc6ecec87094fb7"/>
    <p:sldId xmlns:r="http://schemas.openxmlformats.org/officeDocument/2006/relationships" id="262" r:id="R61f7ea091c7f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9cd095c454bdd" /><Relationship Type="http://schemas.openxmlformats.org/officeDocument/2006/relationships/slide" Target="/ppt/slides/slide1.xml" Id="Rf67eb79a7809417b" /><Relationship Type="http://schemas.openxmlformats.org/officeDocument/2006/relationships/slide" Target="/ppt/slides/slide2.xml" Id="R59187bbe47624f90" /><Relationship Type="http://schemas.openxmlformats.org/officeDocument/2006/relationships/slide" Target="/ppt/slides/slide3.xml" Id="R4cf88cf032a24793" /><Relationship Type="http://schemas.openxmlformats.org/officeDocument/2006/relationships/slide" Target="/ppt/slides/slide4.xml" Id="R87805415ad7e4c99" /><Relationship Type="http://schemas.openxmlformats.org/officeDocument/2006/relationships/slide" Target="/ppt/slides/slide5.xml" Id="R729691c51e294a71" /><Relationship Type="http://schemas.openxmlformats.org/officeDocument/2006/relationships/slide" Target="/ppt/slides/slide6.xml" Id="R5cc6ecec87094fb7" /><Relationship Type="http://schemas.openxmlformats.org/officeDocument/2006/relationships/slide" Target="/ppt/slides/slide7.xml" Id="R61f7ea091c7f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e8440d31a46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c5a841ac14463" /><Relationship Type="http://schemas.openxmlformats.org/officeDocument/2006/relationships/theme" Target="/ppt/slideMasters/theme/theme1.xml" Id="Rddfc8e582d4547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8c5a841ac144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7c002b5d440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d21ba448b41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3db2b0a7240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fae4f0a4548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5231fe09846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5c1bcf0cd46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62bd322244b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LYRSTAD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LYRSTAD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2 051 227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2 051 227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AUNE LYRSTAD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Aune Lyrstad, Holstveien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8011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924 867 965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LYRSTAD HOLDING AS</a:t>
            </a:r>
          </a:p>
        </p:txBody>
      </p:sp>
    </p:spTree>
  </p:cSld>
  <p:clrMapOvr>
    <a:masterClrMapping xmlns:a="http://schemas.openxmlformats.org/drawingml/2006/main"/>
  </p:clrMapOvr>
</p:sld>
</file>