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e73ed5b48845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e10a16de6c4a21"/>
  </p:sldMasterIdLst>
  <p:sldIdLst>
    <p:sldId xmlns:r="http://schemas.openxmlformats.org/officeDocument/2006/relationships" id="256" r:id="R4226c87bbd7848d6"/>
    <p:sldId xmlns:r="http://schemas.openxmlformats.org/officeDocument/2006/relationships" id="257" r:id="R4ae46d8cf7994e5c"/>
    <p:sldId xmlns:r="http://schemas.openxmlformats.org/officeDocument/2006/relationships" id="258" r:id="R92b15d43ffe54cbe"/>
    <p:sldId xmlns:r="http://schemas.openxmlformats.org/officeDocument/2006/relationships" id="259" r:id="Rf4ee7ef8100346fc"/>
    <p:sldId xmlns:r="http://schemas.openxmlformats.org/officeDocument/2006/relationships" id="260" r:id="R021cd7a9900643a0"/>
    <p:sldId xmlns:r="http://schemas.openxmlformats.org/officeDocument/2006/relationships" id="261" r:id="R41ab39491afa42e6"/>
    <p:sldId xmlns:r="http://schemas.openxmlformats.org/officeDocument/2006/relationships" id="262" r:id="R73d918706e6e43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e10a16de6c4a21" /><Relationship Type="http://schemas.openxmlformats.org/officeDocument/2006/relationships/slide" Target="/ppt/slides/slide1.xml" Id="R4226c87bbd7848d6" /><Relationship Type="http://schemas.openxmlformats.org/officeDocument/2006/relationships/slide" Target="/ppt/slides/slide2.xml" Id="R4ae46d8cf7994e5c" /><Relationship Type="http://schemas.openxmlformats.org/officeDocument/2006/relationships/slide" Target="/ppt/slides/slide3.xml" Id="R92b15d43ffe54cbe" /><Relationship Type="http://schemas.openxmlformats.org/officeDocument/2006/relationships/slide" Target="/ppt/slides/slide4.xml" Id="Rf4ee7ef8100346fc" /><Relationship Type="http://schemas.openxmlformats.org/officeDocument/2006/relationships/slide" Target="/ppt/slides/slide5.xml" Id="R021cd7a9900643a0" /><Relationship Type="http://schemas.openxmlformats.org/officeDocument/2006/relationships/slide" Target="/ppt/slides/slide6.xml" Id="R41ab39491afa42e6" /><Relationship Type="http://schemas.openxmlformats.org/officeDocument/2006/relationships/slide" Target="/ppt/slides/slide7.xml" Id="R73d918706e6e43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127b1f3d6e4a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e5ee414fd344e2" /><Relationship Type="http://schemas.openxmlformats.org/officeDocument/2006/relationships/theme" Target="/ppt/slideMasters/theme/theme1.xml" Id="R15aacbf05a3440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e5ee414fd344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22a569985b42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c2f72035d4b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8e1e11ec34c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af117f49e4f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35d497bd8e4e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82fe498bef41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2c92375ed46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NOMIS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NOMIS AS ble etablert [år] og holder til i Bø I Vesterålen.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86 702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67 215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4 718 470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4 765 354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SIMON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Simon Pedersen, Bøveien 480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8470 Bø I Vesterålen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924 868 821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NOMIS AS</a:t>
            </a:r>
          </a:p>
        </p:txBody>
      </p:sp>
    </p:spTree>
  </p:cSld>
  <p:clrMapOvr>
    <a:masterClrMapping xmlns:a="http://schemas.openxmlformats.org/drawingml/2006/main"/>
  </p:clrMapOvr>
</p:sld>
</file>