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9089bd5d84e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bb606b6925402d"/>
  </p:sldMasterIdLst>
  <p:sldIdLst>
    <p:sldId xmlns:r="http://schemas.openxmlformats.org/officeDocument/2006/relationships" id="256" r:id="Rb4bc1d0a575e4bbe"/>
    <p:sldId xmlns:r="http://schemas.openxmlformats.org/officeDocument/2006/relationships" id="257" r:id="R9222f5bf28a74e5b"/>
    <p:sldId xmlns:r="http://schemas.openxmlformats.org/officeDocument/2006/relationships" id="258" r:id="R2d6f030a57d443e4"/>
    <p:sldId xmlns:r="http://schemas.openxmlformats.org/officeDocument/2006/relationships" id="259" r:id="R3d47b1032bb24bf1"/>
    <p:sldId xmlns:r="http://schemas.openxmlformats.org/officeDocument/2006/relationships" id="260" r:id="Rb9b47faaa5e44d8f"/>
    <p:sldId xmlns:r="http://schemas.openxmlformats.org/officeDocument/2006/relationships" id="261" r:id="R1fde5bea4e0c40ac"/>
    <p:sldId xmlns:r="http://schemas.openxmlformats.org/officeDocument/2006/relationships" id="262" r:id="R3cacaa18080c4a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b606b6925402d" /><Relationship Type="http://schemas.openxmlformats.org/officeDocument/2006/relationships/slide" Target="/ppt/slides/slide1.xml" Id="Rb4bc1d0a575e4bbe" /><Relationship Type="http://schemas.openxmlformats.org/officeDocument/2006/relationships/slide" Target="/ppt/slides/slide2.xml" Id="R9222f5bf28a74e5b" /><Relationship Type="http://schemas.openxmlformats.org/officeDocument/2006/relationships/slide" Target="/ppt/slides/slide3.xml" Id="R2d6f030a57d443e4" /><Relationship Type="http://schemas.openxmlformats.org/officeDocument/2006/relationships/slide" Target="/ppt/slides/slide4.xml" Id="R3d47b1032bb24bf1" /><Relationship Type="http://schemas.openxmlformats.org/officeDocument/2006/relationships/slide" Target="/ppt/slides/slide5.xml" Id="Rb9b47faaa5e44d8f" /><Relationship Type="http://schemas.openxmlformats.org/officeDocument/2006/relationships/slide" Target="/ppt/slides/slide6.xml" Id="R1fde5bea4e0c40ac" /><Relationship Type="http://schemas.openxmlformats.org/officeDocument/2006/relationships/slide" Target="/ppt/slides/slide7.xml" Id="R3cacaa18080c4a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a88fe07da45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4018c44c641a6" /><Relationship Type="http://schemas.openxmlformats.org/officeDocument/2006/relationships/theme" Target="/ppt/slideMasters/theme/theme1.xml" Id="R0e19aae42ed8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d4018c44c641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33857d05742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2b3437a7046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22812c6764c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b4580612b4a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0e83af2b245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6778ac28e4c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c1a535713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RINGHEIM ARNT OLAV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FADNES INGRID HELEN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08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924 894 032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